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32"/>
      <p:bold r:id="rId33"/>
      <p:italic r:id="rId34"/>
      <p:boldItalic r:id="rId35"/>
    </p:embeddedFont>
    <p:embeddedFont>
      <p:font typeface="Proxima Nova" panose="02000506030000020004" pitchFamily="2" charset="0"/>
      <p:regular r:id="rId36"/>
      <p:bold r:id="rId37"/>
      <p:italic r:id="rId38"/>
      <p:boldItalic r:id="rId39"/>
    </p:embeddedFont>
    <p:embeddedFont>
      <p:font typeface="Source Serif Pro" panose="02040603050405020204" pitchFamily="18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27"/>
    <p:restoredTop sz="94673"/>
  </p:normalViewPr>
  <p:slideViewPr>
    <p:cSldViewPr snapToGrid="0">
      <p:cViewPr varScale="1">
        <p:scale>
          <a:sx n="129" d="100"/>
          <a:sy n="129" d="100"/>
        </p:scale>
        <p:origin x="200" y="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0.fntdata"/></Relationships>
</file>

<file path=ppt/media/image1.jpg>
</file>

<file path=ppt/media/image10.png>
</file>

<file path=ppt/media/image11.jpg>
</file>

<file path=ppt/media/image12.jp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0805a3f621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0805a3f621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0805a3f621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0805a3f621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7738d22295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7738d22295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0805a3f62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20805a3f62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0805a3f621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20805a3f621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0805a3f621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20805a3f621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0805a3f621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20805a3f621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7738d2229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7738d2229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20805a3f621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20805a3f621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20805a3f621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20805a3f621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8976843895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8976843895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20805a3f621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20805a3f621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20805a3f621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20805a3f621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0805a3f621_0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20805a3f621_0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8976843895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8976843895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0805a3f642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20805a3f642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20805a3f621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20805a3f621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20805a3f621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20805a3f621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20805a3f642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20805a3f642_1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20805a3f62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20805a3f62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888b61a6a4_0_12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888b61a6a4_0_124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897684389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897684389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888db91822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888db91822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897684389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897684389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0805a3f621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0805a3f621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897684389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897684389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7738d2229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7738d2229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0805a3f621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0805a3f621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38875" y="1604225"/>
            <a:ext cx="8520600" cy="15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11700" y="3149550"/>
            <a:ext cx="8520600" cy="4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/>
          <p:nvPr/>
        </p:nvSpPr>
        <p:spPr>
          <a:xfrm>
            <a:off x="1504325" y="1356963"/>
            <a:ext cx="6091200" cy="238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11"/>
          <p:cNvSpPr/>
          <p:nvPr/>
        </p:nvSpPr>
        <p:spPr>
          <a:xfrm rot="4633131">
            <a:off x="7215652" y="1251839"/>
            <a:ext cx="565979" cy="453718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11"/>
          <p:cNvSpPr/>
          <p:nvPr/>
        </p:nvSpPr>
        <p:spPr>
          <a:xfrm rot="4633131">
            <a:off x="1362377" y="3437939"/>
            <a:ext cx="565979" cy="453718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1957850" y="1584150"/>
            <a:ext cx="5228400" cy="138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1694699" y="3113550"/>
            <a:ext cx="5732700" cy="4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b="1">
                <a:solidFill>
                  <a:schemeClr val="lt2"/>
                </a:solidFill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s">
  <p:cSld name="BIG_NUMBER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 hasCustomPrompt="1"/>
          </p:nvPr>
        </p:nvSpPr>
        <p:spPr>
          <a:xfrm>
            <a:off x="708964" y="2239800"/>
            <a:ext cx="3154200" cy="99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7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9pPr>
          </a:lstStyle>
          <a:p>
            <a:r>
              <a:t>xx%</a:t>
            </a:r>
          </a:p>
        </p:txBody>
      </p:sp>
      <p:sp>
        <p:nvSpPr>
          <p:cNvPr id="49" name="Google Shape;49;p12"/>
          <p:cNvSpPr txBox="1">
            <a:spLocks noGrp="1"/>
          </p:cNvSpPr>
          <p:nvPr>
            <p:ph type="subTitle" idx="1"/>
          </p:nvPr>
        </p:nvSpPr>
        <p:spPr>
          <a:xfrm>
            <a:off x="708964" y="3271745"/>
            <a:ext cx="3154200" cy="48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title" idx="2" hasCustomPrompt="1"/>
          </p:nvPr>
        </p:nvSpPr>
        <p:spPr>
          <a:xfrm>
            <a:off x="5278339" y="2239800"/>
            <a:ext cx="3154200" cy="99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7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9pPr>
          </a:lstStyle>
          <a:p>
            <a:r>
              <a:t>xx%</a:t>
            </a:r>
          </a:p>
        </p:txBody>
      </p:sp>
      <p:sp>
        <p:nvSpPr>
          <p:cNvPr id="51" name="Google Shape;51;p12"/>
          <p:cNvSpPr txBox="1">
            <a:spLocks noGrp="1"/>
          </p:cNvSpPr>
          <p:nvPr>
            <p:ph type="subTitle" idx="3"/>
          </p:nvPr>
        </p:nvSpPr>
        <p:spPr>
          <a:xfrm>
            <a:off x="5278339" y="3271745"/>
            <a:ext cx="3154200" cy="48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">
  <p:cSld name="SECTION_TITLE_AND_DESCRIPTION_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>
            <a:spLocks noGrp="1"/>
          </p:cNvSpPr>
          <p:nvPr>
            <p:ph type="title"/>
          </p:nvPr>
        </p:nvSpPr>
        <p:spPr>
          <a:xfrm>
            <a:off x="1475145" y="1796875"/>
            <a:ext cx="6198300" cy="13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1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BODY_5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body" idx="1"/>
          </p:nvPr>
        </p:nvSpPr>
        <p:spPr>
          <a:xfrm>
            <a:off x="713250" y="1940082"/>
            <a:ext cx="3858900" cy="19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7" name="Google Shape;57;p15"/>
          <p:cNvSpPr/>
          <p:nvPr/>
        </p:nvSpPr>
        <p:spPr>
          <a:xfrm>
            <a:off x="0" y="0"/>
            <a:ext cx="9144000" cy="90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title"/>
          </p:nvPr>
        </p:nvSpPr>
        <p:spPr>
          <a:xfrm>
            <a:off x="713225" y="2761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body" idx="2"/>
          </p:nvPr>
        </p:nvSpPr>
        <p:spPr>
          <a:xfrm>
            <a:off x="4572025" y="1939925"/>
            <a:ext cx="3858900" cy="19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4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title"/>
          </p:nvPr>
        </p:nvSpPr>
        <p:spPr>
          <a:xfrm>
            <a:off x="3918325" y="1791300"/>
            <a:ext cx="302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body" idx="1"/>
          </p:nvPr>
        </p:nvSpPr>
        <p:spPr>
          <a:xfrm>
            <a:off x="3918375" y="2294875"/>
            <a:ext cx="3023700" cy="134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500">
                <a:solidFill>
                  <a:schemeClr val="accent2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4">
  <p:cSld name="TITLE_AND_BODY_4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>
            <a:spLocks noGrp="1"/>
          </p:cNvSpPr>
          <p:nvPr>
            <p:ph type="title"/>
          </p:nvPr>
        </p:nvSpPr>
        <p:spPr>
          <a:xfrm>
            <a:off x="1879500" y="1791300"/>
            <a:ext cx="302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body" idx="1"/>
          </p:nvPr>
        </p:nvSpPr>
        <p:spPr>
          <a:xfrm>
            <a:off x="1879550" y="2294875"/>
            <a:ext cx="3023700" cy="134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500">
                <a:solidFill>
                  <a:schemeClr val="accent2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5">
  <p:cSld name="TITLE_AND_BODY_4_1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1735600" y="3217575"/>
            <a:ext cx="567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1"/>
          </p:nvPr>
        </p:nvSpPr>
        <p:spPr>
          <a:xfrm>
            <a:off x="1735700" y="3721150"/>
            <a:ext cx="5672700" cy="6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500">
                <a:solidFill>
                  <a:schemeClr val="accent2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AND_BODY_3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9"/>
          <p:cNvSpPr txBox="1">
            <a:spLocks noGrp="1"/>
          </p:cNvSpPr>
          <p:nvPr>
            <p:ph type="subTitle" idx="1"/>
          </p:nvPr>
        </p:nvSpPr>
        <p:spPr>
          <a:xfrm>
            <a:off x="2194200" y="1876895"/>
            <a:ext cx="4755600" cy="11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title"/>
          </p:nvPr>
        </p:nvSpPr>
        <p:spPr>
          <a:xfrm>
            <a:off x="1146850" y="803800"/>
            <a:ext cx="6850200" cy="12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7200"/>
            </a:lvl9pPr>
          </a:lstStyle>
          <a:p>
            <a:endParaRPr/>
          </a:p>
        </p:txBody>
      </p:sp>
      <p:sp>
        <p:nvSpPr>
          <p:cNvPr id="72" name="Google Shape;72;p19"/>
          <p:cNvSpPr txBox="1"/>
          <p:nvPr/>
        </p:nvSpPr>
        <p:spPr>
          <a:xfrm>
            <a:off x="1630325" y="4098866"/>
            <a:ext cx="58833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3" name="Google Shape;73;p19"/>
          <p:cNvSpPr txBox="1">
            <a:spLocks noGrp="1"/>
          </p:cNvSpPr>
          <p:nvPr>
            <p:ph type="subTitle" idx="2"/>
          </p:nvPr>
        </p:nvSpPr>
        <p:spPr>
          <a:xfrm>
            <a:off x="2194200" y="2388895"/>
            <a:ext cx="4755600" cy="11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TITLE_AND_BODY_2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subTitle" idx="1"/>
          </p:nvPr>
        </p:nvSpPr>
        <p:spPr>
          <a:xfrm>
            <a:off x="2164775" y="2862413"/>
            <a:ext cx="4749300" cy="7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title"/>
          </p:nvPr>
        </p:nvSpPr>
        <p:spPr>
          <a:xfrm>
            <a:off x="1523114" y="1549389"/>
            <a:ext cx="6104400" cy="11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7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7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7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7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7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7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7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7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7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"/>
          <p:cNvSpPr/>
          <p:nvPr/>
        </p:nvSpPr>
        <p:spPr>
          <a:xfrm>
            <a:off x="0" y="0"/>
            <a:ext cx="9144000" cy="90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>
            <a:off x="713225" y="276100"/>
            <a:ext cx="385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2"/>
          <p:cNvSpPr txBox="1">
            <a:spLocks noGrp="1"/>
          </p:cNvSpPr>
          <p:nvPr>
            <p:ph type="subTitle" idx="1"/>
          </p:nvPr>
        </p:nvSpPr>
        <p:spPr>
          <a:xfrm>
            <a:off x="2656475" y="1894997"/>
            <a:ext cx="5774100" cy="21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22"/>
          <p:cNvSpPr/>
          <p:nvPr/>
        </p:nvSpPr>
        <p:spPr>
          <a:xfrm>
            <a:off x="0" y="0"/>
            <a:ext cx="9144000" cy="90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title"/>
          </p:nvPr>
        </p:nvSpPr>
        <p:spPr>
          <a:xfrm>
            <a:off x="713225" y="2761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7">
  <p:cSld name="TITLE_AND_BODY_1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3"/>
          <p:cNvSpPr txBox="1">
            <a:spLocks noGrp="1"/>
          </p:cNvSpPr>
          <p:nvPr>
            <p:ph type="subTitle" idx="1"/>
          </p:nvPr>
        </p:nvSpPr>
        <p:spPr>
          <a:xfrm>
            <a:off x="707580" y="1936972"/>
            <a:ext cx="5774100" cy="21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508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50800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50800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50800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50800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50800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50800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50800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50800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6" name="Google Shape;86;p23"/>
          <p:cNvSpPr/>
          <p:nvPr/>
        </p:nvSpPr>
        <p:spPr>
          <a:xfrm>
            <a:off x="0" y="0"/>
            <a:ext cx="9144000" cy="90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3"/>
          <p:cNvSpPr txBox="1">
            <a:spLocks noGrp="1"/>
          </p:cNvSpPr>
          <p:nvPr>
            <p:ph type="title"/>
          </p:nvPr>
        </p:nvSpPr>
        <p:spPr>
          <a:xfrm>
            <a:off x="713225" y="2761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4"/>
          <p:cNvSpPr txBox="1">
            <a:spLocks noGrp="1"/>
          </p:cNvSpPr>
          <p:nvPr>
            <p:ph type="subTitle" idx="1"/>
          </p:nvPr>
        </p:nvSpPr>
        <p:spPr>
          <a:xfrm>
            <a:off x="1130319" y="3561659"/>
            <a:ext cx="3024600" cy="3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90" name="Google Shape;90;p24"/>
          <p:cNvSpPr txBox="1">
            <a:spLocks noGrp="1"/>
          </p:cNvSpPr>
          <p:nvPr>
            <p:ph type="subTitle" idx="2"/>
          </p:nvPr>
        </p:nvSpPr>
        <p:spPr>
          <a:xfrm>
            <a:off x="1546569" y="3879350"/>
            <a:ext cx="2192100" cy="6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24"/>
          <p:cNvSpPr/>
          <p:nvPr/>
        </p:nvSpPr>
        <p:spPr>
          <a:xfrm>
            <a:off x="0" y="0"/>
            <a:ext cx="9144000" cy="90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4"/>
          <p:cNvSpPr txBox="1">
            <a:spLocks noGrp="1"/>
          </p:cNvSpPr>
          <p:nvPr>
            <p:ph type="title"/>
          </p:nvPr>
        </p:nvSpPr>
        <p:spPr>
          <a:xfrm>
            <a:off x="713225" y="2761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subTitle" idx="3"/>
          </p:nvPr>
        </p:nvSpPr>
        <p:spPr>
          <a:xfrm>
            <a:off x="5016894" y="3561659"/>
            <a:ext cx="3024600" cy="3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94" name="Google Shape;94;p24"/>
          <p:cNvSpPr txBox="1">
            <a:spLocks noGrp="1"/>
          </p:cNvSpPr>
          <p:nvPr>
            <p:ph type="subTitle" idx="4"/>
          </p:nvPr>
        </p:nvSpPr>
        <p:spPr>
          <a:xfrm>
            <a:off x="5431944" y="3879350"/>
            <a:ext cx="2194500" cy="6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>
            <a:spLocks noGrp="1"/>
          </p:cNvSpPr>
          <p:nvPr>
            <p:ph type="title"/>
          </p:nvPr>
        </p:nvSpPr>
        <p:spPr>
          <a:xfrm>
            <a:off x="2795825" y="2422225"/>
            <a:ext cx="35523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subTitle" idx="1"/>
          </p:nvPr>
        </p:nvSpPr>
        <p:spPr>
          <a:xfrm>
            <a:off x="3045348" y="3175475"/>
            <a:ext cx="3057300" cy="8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centage">
  <p:cSld name="BIG_NUMBER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6"/>
          <p:cNvSpPr txBox="1">
            <a:spLocks noGrp="1"/>
          </p:cNvSpPr>
          <p:nvPr>
            <p:ph type="title" hasCustomPrompt="1"/>
          </p:nvPr>
        </p:nvSpPr>
        <p:spPr>
          <a:xfrm>
            <a:off x="945316" y="3452625"/>
            <a:ext cx="1572900" cy="52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00" name="Google Shape;100;p26"/>
          <p:cNvSpPr txBox="1">
            <a:spLocks noGrp="1"/>
          </p:cNvSpPr>
          <p:nvPr>
            <p:ph type="title" idx="2" hasCustomPrompt="1"/>
          </p:nvPr>
        </p:nvSpPr>
        <p:spPr>
          <a:xfrm>
            <a:off x="3786660" y="3452625"/>
            <a:ext cx="1572900" cy="52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01" name="Google Shape;101;p26"/>
          <p:cNvSpPr txBox="1">
            <a:spLocks noGrp="1"/>
          </p:cNvSpPr>
          <p:nvPr>
            <p:ph type="title" idx="3" hasCustomPrompt="1"/>
          </p:nvPr>
        </p:nvSpPr>
        <p:spPr>
          <a:xfrm>
            <a:off x="6628863" y="3452625"/>
            <a:ext cx="1571100" cy="52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02" name="Google Shape;102;p26"/>
          <p:cNvSpPr txBox="1">
            <a:spLocks noGrp="1"/>
          </p:cNvSpPr>
          <p:nvPr>
            <p:ph type="subTitle" idx="1"/>
          </p:nvPr>
        </p:nvSpPr>
        <p:spPr>
          <a:xfrm>
            <a:off x="6401763" y="4016925"/>
            <a:ext cx="20253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3" name="Google Shape;103;p26"/>
          <p:cNvSpPr txBox="1">
            <a:spLocks noGrp="1"/>
          </p:cNvSpPr>
          <p:nvPr>
            <p:ph type="subTitle" idx="4"/>
          </p:nvPr>
        </p:nvSpPr>
        <p:spPr>
          <a:xfrm>
            <a:off x="3560460" y="4016925"/>
            <a:ext cx="20253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6"/>
          <p:cNvSpPr txBox="1">
            <a:spLocks noGrp="1"/>
          </p:cNvSpPr>
          <p:nvPr>
            <p:ph type="subTitle" idx="5"/>
          </p:nvPr>
        </p:nvSpPr>
        <p:spPr>
          <a:xfrm>
            <a:off x="719116" y="4019175"/>
            <a:ext cx="2025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26"/>
          <p:cNvSpPr/>
          <p:nvPr/>
        </p:nvSpPr>
        <p:spPr>
          <a:xfrm>
            <a:off x="0" y="0"/>
            <a:ext cx="9144000" cy="90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title" idx="6"/>
          </p:nvPr>
        </p:nvSpPr>
        <p:spPr>
          <a:xfrm>
            <a:off x="713225" y="27608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7"/>
          <p:cNvSpPr txBox="1">
            <a:spLocks noGrp="1"/>
          </p:cNvSpPr>
          <p:nvPr>
            <p:ph type="subTitle" idx="1"/>
          </p:nvPr>
        </p:nvSpPr>
        <p:spPr>
          <a:xfrm>
            <a:off x="929675" y="1993376"/>
            <a:ext cx="1706700" cy="2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09" name="Google Shape;109;p27"/>
          <p:cNvSpPr txBox="1">
            <a:spLocks noGrp="1"/>
          </p:cNvSpPr>
          <p:nvPr>
            <p:ph type="subTitle" idx="2"/>
          </p:nvPr>
        </p:nvSpPr>
        <p:spPr>
          <a:xfrm>
            <a:off x="713225" y="2210548"/>
            <a:ext cx="21396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27"/>
          <p:cNvSpPr txBox="1">
            <a:spLocks noGrp="1"/>
          </p:cNvSpPr>
          <p:nvPr>
            <p:ph type="subTitle" idx="3"/>
          </p:nvPr>
        </p:nvSpPr>
        <p:spPr>
          <a:xfrm>
            <a:off x="3719975" y="1993976"/>
            <a:ext cx="1706700" cy="2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11" name="Google Shape;111;p27"/>
          <p:cNvSpPr txBox="1">
            <a:spLocks noGrp="1"/>
          </p:cNvSpPr>
          <p:nvPr>
            <p:ph type="subTitle" idx="4"/>
          </p:nvPr>
        </p:nvSpPr>
        <p:spPr>
          <a:xfrm>
            <a:off x="3503525" y="2210548"/>
            <a:ext cx="21396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7"/>
          <p:cNvSpPr txBox="1">
            <a:spLocks noGrp="1"/>
          </p:cNvSpPr>
          <p:nvPr>
            <p:ph type="subTitle" idx="5"/>
          </p:nvPr>
        </p:nvSpPr>
        <p:spPr>
          <a:xfrm>
            <a:off x="6510425" y="1993976"/>
            <a:ext cx="1706700" cy="2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13" name="Google Shape;113;p27"/>
          <p:cNvSpPr txBox="1">
            <a:spLocks noGrp="1"/>
          </p:cNvSpPr>
          <p:nvPr>
            <p:ph type="subTitle" idx="6"/>
          </p:nvPr>
        </p:nvSpPr>
        <p:spPr>
          <a:xfrm>
            <a:off x="6293825" y="2210548"/>
            <a:ext cx="21399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7"/>
          <p:cNvSpPr/>
          <p:nvPr/>
        </p:nvSpPr>
        <p:spPr>
          <a:xfrm>
            <a:off x="0" y="0"/>
            <a:ext cx="9144000" cy="90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7"/>
          <p:cNvSpPr txBox="1">
            <a:spLocks noGrp="1"/>
          </p:cNvSpPr>
          <p:nvPr>
            <p:ph type="title"/>
          </p:nvPr>
        </p:nvSpPr>
        <p:spPr>
          <a:xfrm>
            <a:off x="713225" y="27608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3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>
            <a:spLocks noGrp="1"/>
          </p:cNvSpPr>
          <p:nvPr>
            <p:ph type="subTitle" idx="1"/>
          </p:nvPr>
        </p:nvSpPr>
        <p:spPr>
          <a:xfrm>
            <a:off x="5888900" y="1127898"/>
            <a:ext cx="17067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18" name="Google Shape;118;p28"/>
          <p:cNvSpPr txBox="1">
            <a:spLocks noGrp="1"/>
          </p:cNvSpPr>
          <p:nvPr>
            <p:ph type="subTitle" idx="2"/>
          </p:nvPr>
        </p:nvSpPr>
        <p:spPr>
          <a:xfrm>
            <a:off x="5888900" y="1400215"/>
            <a:ext cx="21396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28"/>
          <p:cNvSpPr txBox="1">
            <a:spLocks noGrp="1"/>
          </p:cNvSpPr>
          <p:nvPr>
            <p:ph type="subTitle" idx="3"/>
          </p:nvPr>
        </p:nvSpPr>
        <p:spPr>
          <a:xfrm>
            <a:off x="5888900" y="2353510"/>
            <a:ext cx="17067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20" name="Google Shape;120;p28"/>
          <p:cNvSpPr txBox="1">
            <a:spLocks noGrp="1"/>
          </p:cNvSpPr>
          <p:nvPr>
            <p:ph type="subTitle" idx="4"/>
          </p:nvPr>
        </p:nvSpPr>
        <p:spPr>
          <a:xfrm>
            <a:off x="5888900" y="2625826"/>
            <a:ext cx="21396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28"/>
          <p:cNvSpPr txBox="1">
            <a:spLocks noGrp="1"/>
          </p:cNvSpPr>
          <p:nvPr>
            <p:ph type="subTitle" idx="5"/>
          </p:nvPr>
        </p:nvSpPr>
        <p:spPr>
          <a:xfrm>
            <a:off x="5888900" y="3730331"/>
            <a:ext cx="17067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subTitle" idx="6"/>
          </p:nvPr>
        </p:nvSpPr>
        <p:spPr>
          <a:xfrm>
            <a:off x="5888900" y="4002647"/>
            <a:ext cx="21399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28"/>
          <p:cNvSpPr/>
          <p:nvPr/>
        </p:nvSpPr>
        <p:spPr>
          <a:xfrm>
            <a:off x="4572000" y="0"/>
            <a:ext cx="4572000" cy="90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8"/>
          <p:cNvSpPr txBox="1">
            <a:spLocks noGrp="1"/>
          </p:cNvSpPr>
          <p:nvPr>
            <p:ph type="title"/>
          </p:nvPr>
        </p:nvSpPr>
        <p:spPr>
          <a:xfrm>
            <a:off x="4572000" y="276100"/>
            <a:ext cx="385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">
  <p:cSld name="CUSTOM_1_2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/>
          <p:nvPr/>
        </p:nvSpPr>
        <p:spPr>
          <a:xfrm>
            <a:off x="730650" y="539500"/>
            <a:ext cx="3946500" cy="401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127" name="Google Shape;127;p29"/>
          <p:cNvSpPr txBox="1">
            <a:spLocks noGrp="1"/>
          </p:cNvSpPr>
          <p:nvPr>
            <p:ph type="title"/>
          </p:nvPr>
        </p:nvSpPr>
        <p:spPr>
          <a:xfrm>
            <a:off x="730625" y="1391325"/>
            <a:ext cx="394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9"/>
          <p:cNvSpPr txBox="1">
            <a:spLocks noGrp="1"/>
          </p:cNvSpPr>
          <p:nvPr>
            <p:ph type="subTitle" idx="1"/>
          </p:nvPr>
        </p:nvSpPr>
        <p:spPr>
          <a:xfrm>
            <a:off x="713225" y="2052125"/>
            <a:ext cx="3963900" cy="21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1_1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0"/>
          <p:cNvSpPr txBox="1">
            <a:spLocks noGrp="1"/>
          </p:cNvSpPr>
          <p:nvPr>
            <p:ph type="subTitle" idx="1"/>
          </p:nvPr>
        </p:nvSpPr>
        <p:spPr>
          <a:xfrm>
            <a:off x="749760" y="1976684"/>
            <a:ext cx="17067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31" name="Google Shape;131;p30"/>
          <p:cNvSpPr txBox="1">
            <a:spLocks noGrp="1"/>
          </p:cNvSpPr>
          <p:nvPr>
            <p:ph type="subTitle" idx="2"/>
          </p:nvPr>
        </p:nvSpPr>
        <p:spPr>
          <a:xfrm>
            <a:off x="533310" y="2238886"/>
            <a:ext cx="21396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30"/>
          <p:cNvSpPr txBox="1">
            <a:spLocks noGrp="1"/>
          </p:cNvSpPr>
          <p:nvPr>
            <p:ph type="subTitle" idx="3"/>
          </p:nvPr>
        </p:nvSpPr>
        <p:spPr>
          <a:xfrm>
            <a:off x="3732707" y="1976684"/>
            <a:ext cx="17067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33" name="Google Shape;133;p30"/>
          <p:cNvSpPr txBox="1">
            <a:spLocks noGrp="1"/>
          </p:cNvSpPr>
          <p:nvPr>
            <p:ph type="subTitle" idx="4"/>
          </p:nvPr>
        </p:nvSpPr>
        <p:spPr>
          <a:xfrm>
            <a:off x="3516257" y="2238886"/>
            <a:ext cx="21396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30"/>
          <p:cNvSpPr txBox="1">
            <a:spLocks noGrp="1"/>
          </p:cNvSpPr>
          <p:nvPr>
            <p:ph type="subTitle" idx="5"/>
          </p:nvPr>
        </p:nvSpPr>
        <p:spPr>
          <a:xfrm>
            <a:off x="6691807" y="1976684"/>
            <a:ext cx="17067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35" name="Google Shape;135;p30"/>
          <p:cNvSpPr txBox="1">
            <a:spLocks noGrp="1"/>
          </p:cNvSpPr>
          <p:nvPr>
            <p:ph type="subTitle" idx="6"/>
          </p:nvPr>
        </p:nvSpPr>
        <p:spPr>
          <a:xfrm>
            <a:off x="6475207" y="2238886"/>
            <a:ext cx="21399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30"/>
          <p:cNvSpPr txBox="1">
            <a:spLocks noGrp="1"/>
          </p:cNvSpPr>
          <p:nvPr>
            <p:ph type="subTitle" idx="7"/>
          </p:nvPr>
        </p:nvSpPr>
        <p:spPr>
          <a:xfrm>
            <a:off x="749760" y="3870895"/>
            <a:ext cx="17067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37" name="Google Shape;137;p30"/>
          <p:cNvSpPr txBox="1">
            <a:spLocks noGrp="1"/>
          </p:cNvSpPr>
          <p:nvPr>
            <p:ph type="subTitle" idx="8"/>
          </p:nvPr>
        </p:nvSpPr>
        <p:spPr>
          <a:xfrm>
            <a:off x="533310" y="4141116"/>
            <a:ext cx="21396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30"/>
          <p:cNvSpPr txBox="1">
            <a:spLocks noGrp="1"/>
          </p:cNvSpPr>
          <p:nvPr>
            <p:ph type="subTitle" idx="9"/>
          </p:nvPr>
        </p:nvSpPr>
        <p:spPr>
          <a:xfrm>
            <a:off x="3732707" y="3870895"/>
            <a:ext cx="17067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39" name="Google Shape;139;p30"/>
          <p:cNvSpPr txBox="1">
            <a:spLocks noGrp="1"/>
          </p:cNvSpPr>
          <p:nvPr>
            <p:ph type="subTitle" idx="13"/>
          </p:nvPr>
        </p:nvSpPr>
        <p:spPr>
          <a:xfrm>
            <a:off x="3516257" y="4141116"/>
            <a:ext cx="21396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30"/>
          <p:cNvSpPr txBox="1">
            <a:spLocks noGrp="1"/>
          </p:cNvSpPr>
          <p:nvPr>
            <p:ph type="subTitle" idx="14"/>
          </p:nvPr>
        </p:nvSpPr>
        <p:spPr>
          <a:xfrm>
            <a:off x="6691807" y="3870895"/>
            <a:ext cx="1706700" cy="3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41" name="Google Shape;141;p30"/>
          <p:cNvSpPr txBox="1">
            <a:spLocks noGrp="1"/>
          </p:cNvSpPr>
          <p:nvPr>
            <p:ph type="subTitle" idx="15"/>
          </p:nvPr>
        </p:nvSpPr>
        <p:spPr>
          <a:xfrm>
            <a:off x="6475207" y="4141116"/>
            <a:ext cx="21399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30"/>
          <p:cNvSpPr/>
          <p:nvPr/>
        </p:nvSpPr>
        <p:spPr>
          <a:xfrm>
            <a:off x="0" y="0"/>
            <a:ext cx="9144000" cy="90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0"/>
          <p:cNvSpPr txBox="1">
            <a:spLocks noGrp="1"/>
          </p:cNvSpPr>
          <p:nvPr>
            <p:ph type="title"/>
          </p:nvPr>
        </p:nvSpPr>
        <p:spPr>
          <a:xfrm>
            <a:off x="713225" y="27608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body" idx="1"/>
          </p:nvPr>
        </p:nvSpPr>
        <p:spPr>
          <a:xfrm>
            <a:off x="599650" y="1230429"/>
            <a:ext cx="7945500" cy="3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 sz="12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/>
          <p:nvPr/>
        </p:nvSpPr>
        <p:spPr>
          <a:xfrm>
            <a:off x="0" y="0"/>
            <a:ext cx="9144000" cy="90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13225" y="2761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 Title and four columns">
  <p:cSld name="CUSTOM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/>
          <p:nvPr/>
        </p:nvSpPr>
        <p:spPr>
          <a:xfrm>
            <a:off x="511338" y="1605950"/>
            <a:ext cx="1881900" cy="300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31"/>
          <p:cNvSpPr/>
          <p:nvPr/>
        </p:nvSpPr>
        <p:spPr>
          <a:xfrm>
            <a:off x="2589344" y="1605950"/>
            <a:ext cx="1883700" cy="300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31"/>
          <p:cNvSpPr/>
          <p:nvPr/>
        </p:nvSpPr>
        <p:spPr>
          <a:xfrm>
            <a:off x="4669151" y="1605950"/>
            <a:ext cx="1883700" cy="300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31"/>
          <p:cNvSpPr/>
          <p:nvPr/>
        </p:nvSpPr>
        <p:spPr>
          <a:xfrm>
            <a:off x="6748958" y="1605950"/>
            <a:ext cx="1883700" cy="300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31"/>
          <p:cNvSpPr txBox="1">
            <a:spLocks noGrp="1"/>
          </p:cNvSpPr>
          <p:nvPr>
            <p:ph type="subTitle" idx="1"/>
          </p:nvPr>
        </p:nvSpPr>
        <p:spPr>
          <a:xfrm>
            <a:off x="598938" y="3305325"/>
            <a:ext cx="17067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50" name="Google Shape;150;p31"/>
          <p:cNvSpPr txBox="1">
            <a:spLocks noGrp="1"/>
          </p:cNvSpPr>
          <p:nvPr>
            <p:ph type="subTitle" idx="2"/>
          </p:nvPr>
        </p:nvSpPr>
        <p:spPr>
          <a:xfrm>
            <a:off x="588888" y="3624850"/>
            <a:ext cx="17268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31"/>
          <p:cNvSpPr txBox="1">
            <a:spLocks noGrp="1"/>
          </p:cNvSpPr>
          <p:nvPr>
            <p:ph type="subTitle" idx="3"/>
          </p:nvPr>
        </p:nvSpPr>
        <p:spPr>
          <a:xfrm>
            <a:off x="2677850" y="3305325"/>
            <a:ext cx="17067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52" name="Google Shape;152;p31"/>
          <p:cNvSpPr txBox="1">
            <a:spLocks noGrp="1"/>
          </p:cNvSpPr>
          <p:nvPr>
            <p:ph type="subTitle" idx="4"/>
          </p:nvPr>
        </p:nvSpPr>
        <p:spPr>
          <a:xfrm>
            <a:off x="2667800" y="3624850"/>
            <a:ext cx="17268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31"/>
          <p:cNvSpPr txBox="1">
            <a:spLocks noGrp="1"/>
          </p:cNvSpPr>
          <p:nvPr>
            <p:ph type="subTitle" idx="5"/>
          </p:nvPr>
        </p:nvSpPr>
        <p:spPr>
          <a:xfrm>
            <a:off x="4757641" y="3305325"/>
            <a:ext cx="17067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54" name="Google Shape;154;p31"/>
          <p:cNvSpPr txBox="1">
            <a:spLocks noGrp="1"/>
          </p:cNvSpPr>
          <p:nvPr>
            <p:ph type="subTitle" idx="6"/>
          </p:nvPr>
        </p:nvSpPr>
        <p:spPr>
          <a:xfrm>
            <a:off x="4747591" y="3624850"/>
            <a:ext cx="17268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55" name="Google Shape;155;p31"/>
          <p:cNvSpPr txBox="1">
            <a:spLocks noGrp="1"/>
          </p:cNvSpPr>
          <p:nvPr>
            <p:ph type="subTitle" idx="7"/>
          </p:nvPr>
        </p:nvSpPr>
        <p:spPr>
          <a:xfrm>
            <a:off x="6837458" y="3305325"/>
            <a:ext cx="17067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56" name="Google Shape;156;p31"/>
          <p:cNvSpPr txBox="1">
            <a:spLocks noGrp="1"/>
          </p:cNvSpPr>
          <p:nvPr>
            <p:ph type="subTitle" idx="8"/>
          </p:nvPr>
        </p:nvSpPr>
        <p:spPr>
          <a:xfrm>
            <a:off x="6827408" y="3624850"/>
            <a:ext cx="17268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31"/>
          <p:cNvSpPr/>
          <p:nvPr/>
        </p:nvSpPr>
        <p:spPr>
          <a:xfrm>
            <a:off x="0" y="0"/>
            <a:ext cx="9144000" cy="90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31"/>
          <p:cNvSpPr txBox="1">
            <a:spLocks noGrp="1"/>
          </p:cNvSpPr>
          <p:nvPr>
            <p:ph type="title"/>
          </p:nvPr>
        </p:nvSpPr>
        <p:spPr>
          <a:xfrm>
            <a:off x="713225" y="27608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31"/>
          <p:cNvSpPr/>
          <p:nvPr/>
        </p:nvSpPr>
        <p:spPr>
          <a:xfrm rot="2058878">
            <a:off x="1169281" y="1396511"/>
            <a:ext cx="566013" cy="453745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31"/>
          <p:cNvSpPr/>
          <p:nvPr/>
        </p:nvSpPr>
        <p:spPr>
          <a:xfrm rot="2474228">
            <a:off x="3297083" y="1396505"/>
            <a:ext cx="565984" cy="453722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31"/>
          <p:cNvSpPr/>
          <p:nvPr/>
        </p:nvSpPr>
        <p:spPr>
          <a:xfrm rot="2115914">
            <a:off x="5352447" y="1396502"/>
            <a:ext cx="565989" cy="453726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31"/>
          <p:cNvSpPr/>
          <p:nvPr/>
        </p:nvSpPr>
        <p:spPr>
          <a:xfrm rot="1886540">
            <a:off x="7407805" y="1390511"/>
            <a:ext cx="566006" cy="453740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 Title and four columns 1">
  <p:cSld name="CUSTOM_2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2"/>
          <p:cNvSpPr txBox="1">
            <a:spLocks noGrp="1"/>
          </p:cNvSpPr>
          <p:nvPr>
            <p:ph type="subTitle" idx="1"/>
          </p:nvPr>
        </p:nvSpPr>
        <p:spPr>
          <a:xfrm>
            <a:off x="635804" y="1872965"/>
            <a:ext cx="1706700" cy="3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65" name="Google Shape;165;p32"/>
          <p:cNvSpPr txBox="1">
            <a:spLocks noGrp="1"/>
          </p:cNvSpPr>
          <p:nvPr>
            <p:ph type="subTitle" idx="2"/>
          </p:nvPr>
        </p:nvSpPr>
        <p:spPr>
          <a:xfrm>
            <a:off x="583904" y="2119297"/>
            <a:ext cx="18105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66" name="Google Shape;166;p32"/>
          <p:cNvSpPr txBox="1">
            <a:spLocks noGrp="1"/>
          </p:cNvSpPr>
          <p:nvPr>
            <p:ph type="subTitle" idx="3"/>
          </p:nvPr>
        </p:nvSpPr>
        <p:spPr>
          <a:xfrm>
            <a:off x="2594889" y="1874615"/>
            <a:ext cx="1706700" cy="30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67" name="Google Shape;167;p32"/>
          <p:cNvSpPr txBox="1">
            <a:spLocks noGrp="1"/>
          </p:cNvSpPr>
          <p:nvPr>
            <p:ph type="subTitle" idx="4"/>
          </p:nvPr>
        </p:nvSpPr>
        <p:spPr>
          <a:xfrm>
            <a:off x="2543289" y="2119310"/>
            <a:ext cx="18099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32"/>
          <p:cNvSpPr txBox="1">
            <a:spLocks noGrp="1"/>
          </p:cNvSpPr>
          <p:nvPr>
            <p:ph type="subTitle" idx="5"/>
          </p:nvPr>
        </p:nvSpPr>
        <p:spPr>
          <a:xfrm>
            <a:off x="635804" y="3917169"/>
            <a:ext cx="1706700" cy="30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69" name="Google Shape;169;p32"/>
          <p:cNvSpPr txBox="1">
            <a:spLocks noGrp="1"/>
          </p:cNvSpPr>
          <p:nvPr>
            <p:ph type="subTitle" idx="6"/>
          </p:nvPr>
        </p:nvSpPr>
        <p:spPr>
          <a:xfrm>
            <a:off x="583904" y="4158728"/>
            <a:ext cx="18105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32"/>
          <p:cNvSpPr txBox="1">
            <a:spLocks noGrp="1"/>
          </p:cNvSpPr>
          <p:nvPr>
            <p:ph type="subTitle" idx="7"/>
          </p:nvPr>
        </p:nvSpPr>
        <p:spPr>
          <a:xfrm>
            <a:off x="2594889" y="3917169"/>
            <a:ext cx="1706700" cy="30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71" name="Google Shape;171;p32"/>
          <p:cNvSpPr txBox="1">
            <a:spLocks noGrp="1"/>
          </p:cNvSpPr>
          <p:nvPr>
            <p:ph type="subTitle" idx="8"/>
          </p:nvPr>
        </p:nvSpPr>
        <p:spPr>
          <a:xfrm>
            <a:off x="2542989" y="4158741"/>
            <a:ext cx="18105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32"/>
          <p:cNvSpPr/>
          <p:nvPr/>
        </p:nvSpPr>
        <p:spPr>
          <a:xfrm>
            <a:off x="0" y="0"/>
            <a:ext cx="9144000" cy="90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32"/>
          <p:cNvSpPr txBox="1">
            <a:spLocks noGrp="1"/>
          </p:cNvSpPr>
          <p:nvPr>
            <p:ph type="title"/>
          </p:nvPr>
        </p:nvSpPr>
        <p:spPr>
          <a:xfrm>
            <a:off x="713225" y="276100"/>
            <a:ext cx="34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subTitle" idx="1"/>
          </p:nvPr>
        </p:nvSpPr>
        <p:spPr>
          <a:xfrm>
            <a:off x="5331125" y="1678167"/>
            <a:ext cx="3024600" cy="3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2"/>
          </p:nvPr>
        </p:nvSpPr>
        <p:spPr>
          <a:xfrm>
            <a:off x="5684375" y="1962325"/>
            <a:ext cx="2318100" cy="7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3"/>
          </p:nvPr>
        </p:nvSpPr>
        <p:spPr>
          <a:xfrm>
            <a:off x="5331125" y="3789929"/>
            <a:ext cx="3024600" cy="3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4"/>
          </p:nvPr>
        </p:nvSpPr>
        <p:spPr>
          <a:xfrm>
            <a:off x="5682125" y="4079385"/>
            <a:ext cx="23226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5"/>
          <p:cNvSpPr/>
          <p:nvPr/>
        </p:nvSpPr>
        <p:spPr>
          <a:xfrm>
            <a:off x="0" y="0"/>
            <a:ext cx="9144000" cy="90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5225675" y="276100"/>
            <a:ext cx="323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/>
          <p:nvPr/>
        </p:nvSpPr>
        <p:spPr>
          <a:xfrm>
            <a:off x="0" y="0"/>
            <a:ext cx="9144000" cy="90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713225" y="2761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2897550" y="1330160"/>
            <a:ext cx="3348900" cy="10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77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subTitle" idx="1"/>
          </p:nvPr>
        </p:nvSpPr>
        <p:spPr>
          <a:xfrm>
            <a:off x="2149350" y="2463035"/>
            <a:ext cx="4845300" cy="13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4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4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4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4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4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4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4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/>
          <p:nvPr/>
        </p:nvSpPr>
        <p:spPr>
          <a:xfrm>
            <a:off x="4589225" y="825150"/>
            <a:ext cx="3946500" cy="3493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4589225" y="1268475"/>
            <a:ext cx="3946500" cy="19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800" b="1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ubTitle" idx="1"/>
          </p:nvPr>
        </p:nvSpPr>
        <p:spPr>
          <a:xfrm>
            <a:off x="4645775" y="3345447"/>
            <a:ext cx="3833400" cy="83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9pPr>
          </a:lstStyle>
          <a:p>
            <a:endParaRPr/>
          </a:p>
        </p:txBody>
      </p:sp>
      <p:sp>
        <p:nvSpPr>
          <p:cNvPr id="34" name="Google Shape;34;p8"/>
          <p:cNvSpPr/>
          <p:nvPr/>
        </p:nvSpPr>
        <p:spPr>
          <a:xfrm rot="2171349">
            <a:off x="6227401" y="629975"/>
            <a:ext cx="565999" cy="453734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4612775" y="1796887"/>
            <a:ext cx="35523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4612775" y="2473937"/>
            <a:ext cx="3057300" cy="8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664725" y="723050"/>
            <a:ext cx="3962700" cy="14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700">
                <a:solidFill>
                  <a:schemeClr val="lt2"/>
                </a:solidFill>
              </a:defRPr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ubTitle" idx="2"/>
          </p:nvPr>
        </p:nvSpPr>
        <p:spPr>
          <a:xfrm>
            <a:off x="609175" y="2057950"/>
            <a:ext cx="27096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D9EAD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Source Serif Pro"/>
              <a:buNone/>
              <a:defRPr sz="28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Source Serif Pro"/>
              <a:buNone/>
              <a:defRPr sz="2800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Source Serif Pro"/>
              <a:buNone/>
              <a:defRPr sz="2800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Source Serif Pro"/>
              <a:buNone/>
              <a:defRPr sz="2800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Source Serif Pro"/>
              <a:buNone/>
              <a:defRPr sz="2800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Source Serif Pro"/>
              <a:buNone/>
              <a:defRPr sz="2800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Source Serif Pro"/>
              <a:buNone/>
              <a:defRPr sz="2800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Source Serif Pro"/>
              <a:buNone/>
              <a:defRPr sz="2800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Source Serif Pro"/>
              <a:buNone/>
              <a:defRPr sz="2800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EA4335"/>
          </p15:clr>
        </p15:guide>
        <p15:guide id="2">
          <p15:clr>
            <a:srgbClr val="EA4335"/>
          </p15:clr>
        </p15:guide>
        <p15:guide id="3" pos="5760">
          <p15:clr>
            <a:srgbClr val="EA4335"/>
          </p15:clr>
        </p15:guide>
        <p15:guide id="4" pos="5311">
          <p15:clr>
            <a:srgbClr val="EA4335"/>
          </p15:clr>
        </p15:guide>
        <p15:guide id="5" pos="449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orient="horz" pos="340">
          <p15:clr>
            <a:srgbClr val="EA4335"/>
          </p15:clr>
        </p15:guide>
        <p15:guide id="8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3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1538" y="1685925"/>
            <a:ext cx="7400925" cy="1771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33"/>
          <p:cNvSpPr/>
          <p:nvPr/>
        </p:nvSpPr>
        <p:spPr>
          <a:xfrm rot="4633131">
            <a:off x="714077" y="3098514"/>
            <a:ext cx="565979" cy="453718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33"/>
          <p:cNvSpPr/>
          <p:nvPr/>
        </p:nvSpPr>
        <p:spPr>
          <a:xfrm rot="4633131">
            <a:off x="7863952" y="1579939"/>
            <a:ext cx="565979" cy="453718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33"/>
          <p:cNvSpPr/>
          <p:nvPr/>
        </p:nvSpPr>
        <p:spPr>
          <a:xfrm rot="10395060">
            <a:off x="737924" y="1579955"/>
            <a:ext cx="565953" cy="453697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33"/>
          <p:cNvSpPr/>
          <p:nvPr/>
        </p:nvSpPr>
        <p:spPr>
          <a:xfrm rot="10395060">
            <a:off x="7840124" y="3098530"/>
            <a:ext cx="565953" cy="453697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2"/>
          <p:cNvSpPr/>
          <p:nvPr/>
        </p:nvSpPr>
        <p:spPr>
          <a:xfrm>
            <a:off x="504800" y="628725"/>
            <a:ext cx="2367300" cy="13143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42"/>
          <p:cNvSpPr txBox="1"/>
          <p:nvPr/>
        </p:nvSpPr>
        <p:spPr>
          <a:xfrm>
            <a:off x="935600" y="701775"/>
            <a:ext cx="1505700" cy="11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Main</a:t>
            </a:r>
            <a:endParaRPr b="1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Soil Image</a:t>
            </a:r>
            <a:endParaRPr sz="110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State</a:t>
            </a:r>
            <a:endParaRPr sz="110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District </a:t>
            </a:r>
            <a:endParaRPr sz="110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Season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0" name="Google Shape;300;p42"/>
          <p:cNvSpPr/>
          <p:nvPr/>
        </p:nvSpPr>
        <p:spPr>
          <a:xfrm>
            <a:off x="504800" y="2139375"/>
            <a:ext cx="2367300" cy="13143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42"/>
          <p:cNvSpPr txBox="1"/>
          <p:nvPr/>
        </p:nvSpPr>
        <p:spPr>
          <a:xfrm>
            <a:off x="720200" y="2229825"/>
            <a:ext cx="1936500" cy="11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Optional</a:t>
            </a:r>
            <a:endParaRPr sz="1000" b="1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Nitrogen %</a:t>
            </a:r>
            <a:endParaRPr sz="110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Phosphorus %</a:t>
            </a:r>
            <a:endParaRPr sz="110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Potassium %</a:t>
            </a:r>
            <a:endParaRPr sz="110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pH of soil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02" name="Google Shape;302;p42"/>
          <p:cNvSpPr/>
          <p:nvPr/>
        </p:nvSpPr>
        <p:spPr>
          <a:xfrm>
            <a:off x="504800" y="3705375"/>
            <a:ext cx="2367300" cy="13143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42"/>
          <p:cNvSpPr txBox="1"/>
          <p:nvPr/>
        </p:nvSpPr>
        <p:spPr>
          <a:xfrm>
            <a:off x="720200" y="3866925"/>
            <a:ext cx="1936500" cy="9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Calculated</a:t>
            </a:r>
            <a:endParaRPr b="1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Temperature</a:t>
            </a:r>
            <a:endParaRPr sz="110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Humidity</a:t>
            </a:r>
            <a:endParaRPr sz="110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Rainfall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04" name="Google Shape;304;p42"/>
          <p:cNvSpPr/>
          <p:nvPr/>
        </p:nvSpPr>
        <p:spPr>
          <a:xfrm>
            <a:off x="3585650" y="628725"/>
            <a:ext cx="2367300" cy="13143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From Soil Type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Identifies soil types from the uploaded image, and hence best crops to grow in it.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05" name="Google Shape;305;p42"/>
          <p:cNvSpPr/>
          <p:nvPr/>
        </p:nvSpPr>
        <p:spPr>
          <a:xfrm>
            <a:off x="3585650" y="3705375"/>
            <a:ext cx="2367300" cy="13143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From Conditions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Identifies crops that can be grown from given </a:t>
            </a:r>
            <a:r>
              <a:rPr lang="en" sz="1100" dirty="0" err="1"/>
              <a:t>N,P,K,pH</a:t>
            </a:r>
            <a:r>
              <a:rPr lang="en" sz="1100" dirty="0"/>
              <a:t>, Temp, Rain and Humidity.</a:t>
            </a:r>
            <a:endParaRPr sz="1100" dirty="0">
              <a:solidFill>
                <a:srgbClr val="F2F2F2"/>
              </a:solidFill>
            </a:endParaRPr>
          </a:p>
        </p:txBody>
      </p:sp>
      <p:sp>
        <p:nvSpPr>
          <p:cNvPr id="306" name="Google Shape;306;p42"/>
          <p:cNvSpPr/>
          <p:nvPr/>
        </p:nvSpPr>
        <p:spPr>
          <a:xfrm>
            <a:off x="3585650" y="2165625"/>
            <a:ext cx="2367300" cy="13143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From Location and Season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Identifies crops that can be grown given the state, district and season</a:t>
            </a:r>
            <a:endParaRPr sz="1100">
              <a:solidFill>
                <a:srgbClr val="F2F2F2"/>
              </a:solidFill>
            </a:endParaRPr>
          </a:p>
        </p:txBody>
      </p:sp>
      <p:sp>
        <p:nvSpPr>
          <p:cNvPr id="307" name="Google Shape;307;p42"/>
          <p:cNvSpPr/>
          <p:nvPr/>
        </p:nvSpPr>
        <p:spPr>
          <a:xfrm>
            <a:off x="6532525" y="141350"/>
            <a:ext cx="2367300" cy="1314300"/>
          </a:xfrm>
          <a:prstGeom prst="flowChartManualOperation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42"/>
          <p:cNvSpPr txBox="1"/>
          <p:nvPr/>
        </p:nvSpPr>
        <p:spPr>
          <a:xfrm>
            <a:off x="6944575" y="152000"/>
            <a:ext cx="15432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Merging Algorithm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Optimally combines results from all three models to get the most accurate result</a:t>
            </a:r>
            <a:endParaRPr/>
          </a:p>
        </p:txBody>
      </p:sp>
      <p:sp>
        <p:nvSpPr>
          <p:cNvPr id="309" name="Google Shape;309;p42"/>
          <p:cNvSpPr/>
          <p:nvPr/>
        </p:nvSpPr>
        <p:spPr>
          <a:xfrm>
            <a:off x="6532525" y="1916613"/>
            <a:ext cx="2367300" cy="1314300"/>
          </a:xfrm>
          <a:prstGeom prst="flowChartManualOperation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42"/>
          <p:cNvSpPr txBox="1"/>
          <p:nvPr/>
        </p:nvSpPr>
        <p:spPr>
          <a:xfrm>
            <a:off x="6881900" y="1939338"/>
            <a:ext cx="16734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Prevent Soil Depletion Algo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Takes into account NPK usage of previous crop and recommends crops based on that.</a:t>
            </a:r>
            <a:endParaRPr/>
          </a:p>
        </p:txBody>
      </p:sp>
      <p:sp>
        <p:nvSpPr>
          <p:cNvPr id="311" name="Google Shape;311;p42"/>
          <p:cNvSpPr/>
          <p:nvPr/>
        </p:nvSpPr>
        <p:spPr>
          <a:xfrm>
            <a:off x="6532525" y="3705375"/>
            <a:ext cx="2367300" cy="1314300"/>
          </a:xfrm>
          <a:prstGeom prst="flowChartManualOperation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42"/>
          <p:cNvSpPr txBox="1"/>
          <p:nvPr/>
        </p:nvSpPr>
        <p:spPr>
          <a:xfrm>
            <a:off x="6944575" y="3716025"/>
            <a:ext cx="1543200" cy="11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Profit Ranking Algorithm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Ranks the crops based on profit per ha of land</a:t>
            </a:r>
            <a:endParaRPr/>
          </a:p>
        </p:txBody>
      </p:sp>
      <p:cxnSp>
        <p:nvCxnSpPr>
          <p:cNvPr id="313" name="Google Shape;313;p42"/>
          <p:cNvCxnSpPr>
            <a:endCxn id="304" idx="2"/>
          </p:cNvCxnSpPr>
          <p:nvPr/>
        </p:nvCxnSpPr>
        <p:spPr>
          <a:xfrm>
            <a:off x="2175950" y="1131375"/>
            <a:ext cx="1409700" cy="154500"/>
          </a:xfrm>
          <a:prstGeom prst="straightConnector1">
            <a:avLst/>
          </a:prstGeom>
          <a:noFill/>
          <a:ln w="38100" cap="flat" cmpd="sng">
            <a:solidFill>
              <a:srgbClr val="783F0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4" name="Google Shape;314;p42"/>
          <p:cNvCxnSpPr>
            <a:endCxn id="306" idx="1"/>
          </p:cNvCxnSpPr>
          <p:nvPr/>
        </p:nvCxnSpPr>
        <p:spPr>
          <a:xfrm>
            <a:off x="1897133" y="1340200"/>
            <a:ext cx="2035200" cy="1017900"/>
          </a:xfrm>
          <a:prstGeom prst="straightConnector1">
            <a:avLst/>
          </a:prstGeom>
          <a:noFill/>
          <a:ln w="38100" cap="flat" cmpd="sng">
            <a:solidFill>
              <a:srgbClr val="783F0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5" name="Google Shape;315;p42"/>
          <p:cNvCxnSpPr>
            <a:endCxn id="306" idx="1"/>
          </p:cNvCxnSpPr>
          <p:nvPr/>
        </p:nvCxnSpPr>
        <p:spPr>
          <a:xfrm>
            <a:off x="2001833" y="1705900"/>
            <a:ext cx="1930500" cy="652200"/>
          </a:xfrm>
          <a:prstGeom prst="straightConnector1">
            <a:avLst/>
          </a:prstGeom>
          <a:noFill/>
          <a:ln w="38100" cap="flat" cmpd="sng">
            <a:solidFill>
              <a:srgbClr val="783F0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6" name="Google Shape;316;p42"/>
          <p:cNvCxnSpPr>
            <a:endCxn id="306" idx="1"/>
          </p:cNvCxnSpPr>
          <p:nvPr/>
        </p:nvCxnSpPr>
        <p:spPr>
          <a:xfrm>
            <a:off x="1958033" y="1522900"/>
            <a:ext cx="1974300" cy="835200"/>
          </a:xfrm>
          <a:prstGeom prst="straightConnector1">
            <a:avLst/>
          </a:prstGeom>
          <a:noFill/>
          <a:ln w="38100" cap="flat" cmpd="sng">
            <a:solidFill>
              <a:srgbClr val="783F0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7" name="Google Shape;317;p42"/>
          <p:cNvCxnSpPr>
            <a:stCxn id="300" idx="0"/>
            <a:endCxn id="305" idx="1"/>
          </p:cNvCxnSpPr>
          <p:nvPr/>
        </p:nvCxnSpPr>
        <p:spPr>
          <a:xfrm>
            <a:off x="2872100" y="2796525"/>
            <a:ext cx="1060200" cy="1101300"/>
          </a:xfrm>
          <a:prstGeom prst="straightConnector1">
            <a:avLst/>
          </a:prstGeom>
          <a:noFill/>
          <a:ln w="38100" cap="flat" cmpd="sng">
            <a:solidFill>
              <a:srgbClr val="783F0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8" name="Google Shape;318;p42"/>
          <p:cNvCxnSpPr>
            <a:stCxn id="302" idx="0"/>
            <a:endCxn id="305" idx="2"/>
          </p:cNvCxnSpPr>
          <p:nvPr/>
        </p:nvCxnSpPr>
        <p:spPr>
          <a:xfrm>
            <a:off x="2872100" y="4362525"/>
            <a:ext cx="713700" cy="0"/>
          </a:xfrm>
          <a:prstGeom prst="straightConnector1">
            <a:avLst/>
          </a:prstGeom>
          <a:noFill/>
          <a:ln w="38100" cap="flat" cmpd="sng">
            <a:solidFill>
              <a:srgbClr val="783F0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9" name="Google Shape;319;p42"/>
          <p:cNvCxnSpPr>
            <a:stCxn id="304" idx="3"/>
            <a:endCxn id="300" idx="0"/>
          </p:cNvCxnSpPr>
          <p:nvPr/>
        </p:nvCxnSpPr>
        <p:spPr>
          <a:xfrm flipH="1">
            <a:off x="2872133" y="1750550"/>
            <a:ext cx="1060200" cy="1046100"/>
          </a:xfrm>
          <a:prstGeom prst="straightConnector1">
            <a:avLst/>
          </a:prstGeom>
          <a:noFill/>
          <a:ln w="38100" cap="flat" cmpd="sng">
            <a:solidFill>
              <a:srgbClr val="F1C23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0" name="Google Shape;320;p42"/>
          <p:cNvCxnSpPr>
            <a:stCxn id="304" idx="6"/>
            <a:endCxn id="307" idx="1"/>
          </p:cNvCxnSpPr>
          <p:nvPr/>
        </p:nvCxnSpPr>
        <p:spPr>
          <a:xfrm rot="10800000" flipH="1">
            <a:off x="5952950" y="798375"/>
            <a:ext cx="816300" cy="487500"/>
          </a:xfrm>
          <a:prstGeom prst="straightConnector1">
            <a:avLst/>
          </a:prstGeom>
          <a:noFill/>
          <a:ln w="38100" cap="flat" cmpd="sng">
            <a:solidFill>
              <a:srgbClr val="783F0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1" name="Google Shape;321;p42"/>
          <p:cNvCxnSpPr>
            <a:stCxn id="306" idx="7"/>
            <a:endCxn id="307" idx="1"/>
          </p:cNvCxnSpPr>
          <p:nvPr/>
        </p:nvCxnSpPr>
        <p:spPr>
          <a:xfrm rot="10800000" flipH="1">
            <a:off x="5606267" y="798400"/>
            <a:ext cx="1163100" cy="1559700"/>
          </a:xfrm>
          <a:prstGeom prst="straightConnector1">
            <a:avLst/>
          </a:prstGeom>
          <a:noFill/>
          <a:ln w="38100" cap="flat" cmpd="sng">
            <a:solidFill>
              <a:srgbClr val="783F0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2" name="Google Shape;322;p42"/>
          <p:cNvCxnSpPr>
            <a:stCxn id="305" idx="7"/>
            <a:endCxn id="307" idx="1"/>
          </p:cNvCxnSpPr>
          <p:nvPr/>
        </p:nvCxnSpPr>
        <p:spPr>
          <a:xfrm rot="10800000" flipH="1">
            <a:off x="5606267" y="798550"/>
            <a:ext cx="1163100" cy="3099300"/>
          </a:xfrm>
          <a:prstGeom prst="straightConnector1">
            <a:avLst/>
          </a:prstGeom>
          <a:noFill/>
          <a:ln w="38100" cap="flat" cmpd="sng">
            <a:solidFill>
              <a:srgbClr val="783F0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3" name="Google Shape;323;p42"/>
          <p:cNvSpPr txBox="1"/>
          <p:nvPr/>
        </p:nvSpPr>
        <p:spPr>
          <a:xfrm>
            <a:off x="548300" y="95750"/>
            <a:ext cx="23673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783F04"/>
                </a:solidFill>
                <a:latin typeface="Open Sans"/>
                <a:ea typeface="Open Sans"/>
                <a:cs typeface="Open Sans"/>
                <a:sym typeface="Open Sans"/>
              </a:rPr>
              <a:t>INPUTS</a:t>
            </a:r>
            <a:endParaRPr sz="1600" b="1">
              <a:solidFill>
                <a:srgbClr val="783F0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4" name="Google Shape;324;p42"/>
          <p:cNvSpPr txBox="1"/>
          <p:nvPr/>
        </p:nvSpPr>
        <p:spPr>
          <a:xfrm>
            <a:off x="3585650" y="141350"/>
            <a:ext cx="23673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783F04"/>
                </a:solidFill>
                <a:latin typeface="Open Sans"/>
                <a:ea typeface="Open Sans"/>
                <a:cs typeface="Open Sans"/>
                <a:sym typeface="Open Sans"/>
              </a:rPr>
              <a:t>MODELS</a:t>
            </a:r>
            <a:endParaRPr sz="1600" b="1">
              <a:solidFill>
                <a:srgbClr val="783F0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25" name="Google Shape;325;p42"/>
          <p:cNvCxnSpPr>
            <a:stCxn id="308" idx="2"/>
            <a:endCxn id="310" idx="0"/>
          </p:cNvCxnSpPr>
          <p:nvPr/>
        </p:nvCxnSpPr>
        <p:spPr>
          <a:xfrm>
            <a:off x="7716175" y="1445000"/>
            <a:ext cx="2400" cy="494400"/>
          </a:xfrm>
          <a:prstGeom prst="straightConnector1">
            <a:avLst/>
          </a:prstGeom>
          <a:noFill/>
          <a:ln w="38100" cap="flat" cmpd="sng">
            <a:solidFill>
              <a:srgbClr val="783F0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6" name="Google Shape;326;p42"/>
          <p:cNvCxnSpPr>
            <a:stCxn id="310" idx="2"/>
            <a:endCxn id="312" idx="0"/>
          </p:cNvCxnSpPr>
          <p:nvPr/>
        </p:nvCxnSpPr>
        <p:spPr>
          <a:xfrm flipH="1">
            <a:off x="7716200" y="3232338"/>
            <a:ext cx="2400" cy="483600"/>
          </a:xfrm>
          <a:prstGeom prst="straightConnector1">
            <a:avLst/>
          </a:prstGeom>
          <a:noFill/>
          <a:ln w="38100" cap="flat" cmpd="sng">
            <a:solidFill>
              <a:srgbClr val="783F04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3"/>
          <p:cNvSpPr/>
          <p:nvPr/>
        </p:nvSpPr>
        <p:spPr>
          <a:xfrm>
            <a:off x="1504325" y="1356963"/>
            <a:ext cx="6091200" cy="238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43"/>
          <p:cNvSpPr txBox="1">
            <a:spLocks noGrp="1"/>
          </p:cNvSpPr>
          <p:nvPr>
            <p:ph type="title"/>
          </p:nvPr>
        </p:nvSpPr>
        <p:spPr>
          <a:xfrm>
            <a:off x="1718661" y="1876250"/>
            <a:ext cx="5695800" cy="13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Implementation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33" name="Google Shape;333;p43"/>
          <p:cNvSpPr/>
          <p:nvPr/>
        </p:nvSpPr>
        <p:spPr>
          <a:xfrm rot="4633131">
            <a:off x="7215652" y="1251839"/>
            <a:ext cx="565979" cy="453718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43"/>
          <p:cNvSpPr/>
          <p:nvPr/>
        </p:nvSpPr>
        <p:spPr>
          <a:xfrm rot="4633131">
            <a:off x="1362377" y="3437939"/>
            <a:ext cx="565979" cy="453718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4"/>
          <p:cNvSpPr txBox="1">
            <a:spLocks noGrp="1"/>
          </p:cNvSpPr>
          <p:nvPr>
            <p:ph type="subTitle" idx="1"/>
          </p:nvPr>
        </p:nvSpPr>
        <p:spPr>
          <a:xfrm>
            <a:off x="929675" y="2097976"/>
            <a:ext cx="1706700" cy="2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Frontend</a:t>
            </a:r>
            <a:endParaRPr/>
          </a:p>
        </p:txBody>
      </p:sp>
      <p:pic>
        <p:nvPicPr>
          <p:cNvPr id="340" name="Google Shape;340;p44"/>
          <p:cNvPicPr preferRelativeResize="0"/>
          <p:nvPr/>
        </p:nvPicPr>
        <p:blipFill rotWithShape="1">
          <a:blip r:embed="rId3">
            <a:alphaModFix/>
          </a:blip>
          <a:srcRect t="39342" b="30368"/>
          <a:stretch/>
        </p:blipFill>
        <p:spPr>
          <a:xfrm>
            <a:off x="725" y="3585550"/>
            <a:ext cx="9144000" cy="1557951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44"/>
          <p:cNvSpPr txBox="1">
            <a:spLocks noGrp="1"/>
          </p:cNvSpPr>
          <p:nvPr>
            <p:ph type="subTitle" idx="2"/>
          </p:nvPr>
        </p:nvSpPr>
        <p:spPr>
          <a:xfrm>
            <a:off x="713225" y="2405048"/>
            <a:ext cx="21396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HTML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CSS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Javascript</a:t>
            </a:r>
            <a:endParaRPr/>
          </a:p>
        </p:txBody>
      </p:sp>
      <p:sp>
        <p:nvSpPr>
          <p:cNvPr id="342" name="Google Shape;342;p44"/>
          <p:cNvSpPr txBox="1">
            <a:spLocks noGrp="1"/>
          </p:cNvSpPr>
          <p:nvPr>
            <p:ph type="subTitle" idx="3"/>
          </p:nvPr>
        </p:nvSpPr>
        <p:spPr>
          <a:xfrm>
            <a:off x="3719975" y="2098576"/>
            <a:ext cx="1706700" cy="2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Backend</a:t>
            </a:r>
            <a:endParaRPr/>
          </a:p>
        </p:txBody>
      </p:sp>
      <p:sp>
        <p:nvSpPr>
          <p:cNvPr id="343" name="Google Shape;343;p44"/>
          <p:cNvSpPr txBox="1">
            <a:spLocks noGrp="1"/>
          </p:cNvSpPr>
          <p:nvPr>
            <p:ph type="subTitle" idx="4"/>
          </p:nvPr>
        </p:nvSpPr>
        <p:spPr>
          <a:xfrm>
            <a:off x="3503525" y="2405050"/>
            <a:ext cx="22317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Python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Flask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Jupyter Notebook</a:t>
            </a:r>
            <a:endParaRPr/>
          </a:p>
        </p:txBody>
      </p:sp>
      <p:sp>
        <p:nvSpPr>
          <p:cNvPr id="344" name="Google Shape;344;p44"/>
          <p:cNvSpPr txBox="1">
            <a:spLocks noGrp="1"/>
          </p:cNvSpPr>
          <p:nvPr>
            <p:ph type="subTitle" idx="5"/>
          </p:nvPr>
        </p:nvSpPr>
        <p:spPr>
          <a:xfrm>
            <a:off x="6510425" y="2098576"/>
            <a:ext cx="1706700" cy="2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</a:t>
            </a:r>
            <a:endParaRPr/>
          </a:p>
        </p:txBody>
      </p:sp>
      <p:sp>
        <p:nvSpPr>
          <p:cNvPr id="345" name="Google Shape;345;p44"/>
          <p:cNvSpPr txBox="1">
            <a:spLocks noGrp="1"/>
          </p:cNvSpPr>
          <p:nvPr>
            <p:ph type="subTitle" idx="6"/>
          </p:nvPr>
        </p:nvSpPr>
        <p:spPr>
          <a:xfrm>
            <a:off x="6293825" y="2405048"/>
            <a:ext cx="21399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TensorFlow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scikit-learn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Pandas</a:t>
            </a:r>
            <a:endParaRPr/>
          </a:p>
        </p:txBody>
      </p:sp>
      <p:sp>
        <p:nvSpPr>
          <p:cNvPr id="346" name="Google Shape;346;p44"/>
          <p:cNvSpPr txBox="1">
            <a:spLocks noGrp="1"/>
          </p:cNvSpPr>
          <p:nvPr>
            <p:ph type="title"/>
          </p:nvPr>
        </p:nvSpPr>
        <p:spPr>
          <a:xfrm>
            <a:off x="713225" y="27608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T</a:t>
            </a:r>
            <a:r>
              <a:rPr lang="en"/>
              <a:t>ech Stack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347" name="Google Shape;347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0063" y="1165850"/>
            <a:ext cx="845925" cy="84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50438" y="1216413"/>
            <a:ext cx="845925" cy="84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40825" y="1203962"/>
            <a:ext cx="845925" cy="84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5"/>
          <p:cNvSpPr/>
          <p:nvPr/>
        </p:nvSpPr>
        <p:spPr>
          <a:xfrm>
            <a:off x="0" y="953700"/>
            <a:ext cx="9216900" cy="32361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45"/>
          <p:cNvSpPr txBox="1">
            <a:spLocks noGrp="1"/>
          </p:cNvSpPr>
          <p:nvPr>
            <p:ph type="title"/>
          </p:nvPr>
        </p:nvSpPr>
        <p:spPr>
          <a:xfrm>
            <a:off x="1519789" y="2181064"/>
            <a:ext cx="6104400" cy="11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Modules in Detail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6"/>
          <p:cNvSpPr/>
          <p:nvPr/>
        </p:nvSpPr>
        <p:spPr>
          <a:xfrm>
            <a:off x="730650" y="539500"/>
            <a:ext cx="3946500" cy="401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361" name="Google Shape;361;p46"/>
          <p:cNvSpPr txBox="1">
            <a:spLocks noGrp="1"/>
          </p:cNvSpPr>
          <p:nvPr>
            <p:ph type="title"/>
          </p:nvPr>
        </p:nvSpPr>
        <p:spPr>
          <a:xfrm>
            <a:off x="730650" y="623800"/>
            <a:ext cx="394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Inputs</a:t>
            </a:r>
            <a:endParaRPr/>
          </a:p>
        </p:txBody>
      </p:sp>
      <p:sp>
        <p:nvSpPr>
          <p:cNvPr id="362" name="Google Shape;362;p46"/>
          <p:cNvSpPr txBox="1">
            <a:spLocks noGrp="1"/>
          </p:cNvSpPr>
          <p:nvPr>
            <p:ph type="subTitle" idx="1"/>
          </p:nvPr>
        </p:nvSpPr>
        <p:spPr>
          <a:xfrm>
            <a:off x="730650" y="1518688"/>
            <a:ext cx="3849900" cy="21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500"/>
              <a:t>The following are the required inputs:</a:t>
            </a:r>
            <a:endParaRPr sz="1500"/>
          </a:p>
          <a:p>
            <a:pPr marL="9144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State</a:t>
            </a:r>
            <a:endParaRPr sz="1500"/>
          </a:p>
          <a:p>
            <a:pPr marL="9144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District</a:t>
            </a:r>
            <a:endParaRPr sz="1500"/>
          </a:p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following are optional inputs:</a:t>
            </a:r>
            <a:endParaRPr sz="1500"/>
          </a:p>
          <a:p>
            <a:pPr marL="9144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Season</a:t>
            </a:r>
            <a:endParaRPr sz="1500"/>
          </a:p>
          <a:p>
            <a:pPr marL="9144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Previous Crop</a:t>
            </a:r>
            <a:endParaRPr sz="1500"/>
          </a:p>
          <a:p>
            <a:pPr marL="0" lvl="0" indent="0" algn="just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500"/>
          </a:p>
          <a:p>
            <a:pPr marL="457200" lvl="0" indent="0" algn="just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500"/>
          </a:p>
        </p:txBody>
      </p:sp>
      <p:sp>
        <p:nvSpPr>
          <p:cNvPr id="363" name="Google Shape;363;p46"/>
          <p:cNvSpPr/>
          <p:nvPr/>
        </p:nvSpPr>
        <p:spPr>
          <a:xfrm rot="123792">
            <a:off x="4230544" y="4196918"/>
            <a:ext cx="566021" cy="453752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46"/>
          <p:cNvSpPr/>
          <p:nvPr/>
        </p:nvSpPr>
        <p:spPr>
          <a:xfrm rot="123792">
            <a:off x="584644" y="401093"/>
            <a:ext cx="566021" cy="453752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46"/>
          <p:cNvSpPr/>
          <p:nvPr/>
        </p:nvSpPr>
        <p:spPr>
          <a:xfrm>
            <a:off x="5654550" y="1224900"/>
            <a:ext cx="2697900" cy="269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366" name="Google Shape;366;p46"/>
          <p:cNvSpPr/>
          <p:nvPr/>
        </p:nvSpPr>
        <p:spPr>
          <a:xfrm>
            <a:off x="5819850" y="1934350"/>
            <a:ext cx="2367300" cy="13143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46"/>
          <p:cNvSpPr txBox="1"/>
          <p:nvPr/>
        </p:nvSpPr>
        <p:spPr>
          <a:xfrm>
            <a:off x="6250650" y="2007400"/>
            <a:ext cx="1505700" cy="11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Main</a:t>
            </a:r>
            <a:endParaRPr b="1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Soil Image</a:t>
            </a:r>
            <a:endParaRPr sz="110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State</a:t>
            </a:r>
            <a:endParaRPr sz="110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District </a:t>
            </a:r>
            <a:endParaRPr sz="110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Season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7"/>
          <p:cNvSpPr/>
          <p:nvPr/>
        </p:nvSpPr>
        <p:spPr>
          <a:xfrm>
            <a:off x="730650" y="539500"/>
            <a:ext cx="3946500" cy="401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373" name="Google Shape;373;p47"/>
          <p:cNvSpPr txBox="1">
            <a:spLocks noGrp="1"/>
          </p:cNvSpPr>
          <p:nvPr>
            <p:ph type="title"/>
          </p:nvPr>
        </p:nvSpPr>
        <p:spPr>
          <a:xfrm>
            <a:off x="730650" y="623800"/>
            <a:ext cx="394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Calculated Inputs</a:t>
            </a:r>
            <a:endParaRPr/>
          </a:p>
        </p:txBody>
      </p:sp>
      <p:sp>
        <p:nvSpPr>
          <p:cNvPr id="374" name="Google Shape;374;p47"/>
          <p:cNvSpPr txBox="1">
            <a:spLocks noGrp="1"/>
          </p:cNvSpPr>
          <p:nvPr>
            <p:ph type="subTitle" idx="1"/>
          </p:nvPr>
        </p:nvSpPr>
        <p:spPr>
          <a:xfrm>
            <a:off x="730650" y="1518688"/>
            <a:ext cx="3849900" cy="21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500"/>
              <a:t>The following variables values are found  from datasets for the state and district:</a:t>
            </a:r>
            <a:endParaRPr sz="1500"/>
          </a:p>
          <a:p>
            <a:pPr marL="9144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Temperature</a:t>
            </a:r>
            <a:endParaRPr sz="1500"/>
          </a:p>
          <a:p>
            <a:pPr marL="9144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Humidity</a:t>
            </a:r>
            <a:endParaRPr sz="1500"/>
          </a:p>
          <a:p>
            <a:pPr marL="9144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Rainfall</a:t>
            </a:r>
            <a:endParaRPr sz="1500"/>
          </a:p>
          <a:p>
            <a:pPr marL="457200" lvl="0" indent="0" algn="just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500"/>
          </a:p>
        </p:txBody>
      </p:sp>
      <p:sp>
        <p:nvSpPr>
          <p:cNvPr id="375" name="Google Shape;375;p47"/>
          <p:cNvSpPr/>
          <p:nvPr/>
        </p:nvSpPr>
        <p:spPr>
          <a:xfrm rot="123792">
            <a:off x="4230544" y="4196918"/>
            <a:ext cx="566021" cy="453752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47"/>
          <p:cNvSpPr/>
          <p:nvPr/>
        </p:nvSpPr>
        <p:spPr>
          <a:xfrm rot="123792">
            <a:off x="584644" y="401093"/>
            <a:ext cx="566021" cy="453752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47"/>
          <p:cNvSpPr/>
          <p:nvPr/>
        </p:nvSpPr>
        <p:spPr>
          <a:xfrm>
            <a:off x="5654550" y="1224900"/>
            <a:ext cx="2697900" cy="269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378" name="Google Shape;378;p47"/>
          <p:cNvSpPr/>
          <p:nvPr/>
        </p:nvSpPr>
        <p:spPr>
          <a:xfrm>
            <a:off x="5819850" y="1934350"/>
            <a:ext cx="2367300" cy="13143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47"/>
          <p:cNvSpPr txBox="1"/>
          <p:nvPr/>
        </p:nvSpPr>
        <p:spPr>
          <a:xfrm>
            <a:off x="6035250" y="2095900"/>
            <a:ext cx="1936500" cy="9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Calculated</a:t>
            </a:r>
            <a:endParaRPr b="1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Temperature</a:t>
            </a:r>
            <a:endParaRPr sz="110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Humidity</a:t>
            </a:r>
            <a:endParaRPr sz="110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Rainfall</a:t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8"/>
          <p:cNvSpPr/>
          <p:nvPr/>
        </p:nvSpPr>
        <p:spPr>
          <a:xfrm>
            <a:off x="730650" y="539500"/>
            <a:ext cx="3946500" cy="401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385" name="Google Shape;385;p48"/>
          <p:cNvSpPr txBox="1">
            <a:spLocks noGrp="1"/>
          </p:cNvSpPr>
          <p:nvPr>
            <p:ph type="title"/>
          </p:nvPr>
        </p:nvSpPr>
        <p:spPr>
          <a:xfrm>
            <a:off x="730650" y="623800"/>
            <a:ext cx="394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Soil Type Model</a:t>
            </a:r>
            <a:endParaRPr/>
          </a:p>
        </p:txBody>
      </p:sp>
      <p:sp>
        <p:nvSpPr>
          <p:cNvPr id="386" name="Google Shape;386;p48"/>
          <p:cNvSpPr txBox="1">
            <a:spLocks noGrp="1"/>
          </p:cNvSpPr>
          <p:nvPr>
            <p:ph type="subTitle" idx="1"/>
          </p:nvPr>
        </p:nvSpPr>
        <p:spPr>
          <a:xfrm>
            <a:off x="730650" y="1337988"/>
            <a:ext cx="3849900" cy="21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500"/>
              <a:t>It is a </a:t>
            </a:r>
            <a:r>
              <a:rPr lang="en" sz="1500" b="1"/>
              <a:t>CNN model</a:t>
            </a:r>
            <a:r>
              <a:rPr lang="en" sz="1500"/>
              <a:t> that achieves an accuracy of 92%.</a:t>
            </a:r>
            <a:endParaRPr sz="1500"/>
          </a:p>
          <a:p>
            <a:pPr marL="457200" lvl="0" indent="-3365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500"/>
              <a:t>The soil images dataset is created using a UiPath Script for web scraping.</a:t>
            </a:r>
            <a:endParaRPr sz="1500"/>
          </a:p>
          <a:p>
            <a:pPr marL="457200" lvl="0" indent="-3365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500"/>
              <a:t>Based on the soil type recognized, a list of crop recommendations is created.</a:t>
            </a:r>
            <a:endParaRPr sz="1500"/>
          </a:p>
          <a:p>
            <a:pPr marL="457200" lvl="0" indent="0" algn="just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500"/>
          </a:p>
        </p:txBody>
      </p:sp>
      <p:sp>
        <p:nvSpPr>
          <p:cNvPr id="387" name="Google Shape;387;p48"/>
          <p:cNvSpPr/>
          <p:nvPr/>
        </p:nvSpPr>
        <p:spPr>
          <a:xfrm rot="123792">
            <a:off x="4230544" y="4196918"/>
            <a:ext cx="566021" cy="453752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48"/>
          <p:cNvSpPr/>
          <p:nvPr/>
        </p:nvSpPr>
        <p:spPr>
          <a:xfrm rot="123792">
            <a:off x="584644" y="401093"/>
            <a:ext cx="566021" cy="453752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48"/>
          <p:cNvSpPr/>
          <p:nvPr/>
        </p:nvSpPr>
        <p:spPr>
          <a:xfrm>
            <a:off x="5654550" y="1224900"/>
            <a:ext cx="2697900" cy="269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390" name="Google Shape;390;p48"/>
          <p:cNvSpPr/>
          <p:nvPr/>
        </p:nvSpPr>
        <p:spPr>
          <a:xfrm>
            <a:off x="5819850" y="1934350"/>
            <a:ext cx="2367300" cy="13143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From Soil Type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Identifies soil types from the uploaded image, and hence best crops to grow in it.</a:t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9"/>
          <p:cNvSpPr/>
          <p:nvPr/>
        </p:nvSpPr>
        <p:spPr>
          <a:xfrm>
            <a:off x="730650" y="539500"/>
            <a:ext cx="3946500" cy="401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396" name="Google Shape;396;p49"/>
          <p:cNvSpPr txBox="1">
            <a:spLocks noGrp="1"/>
          </p:cNvSpPr>
          <p:nvPr>
            <p:ph type="title"/>
          </p:nvPr>
        </p:nvSpPr>
        <p:spPr>
          <a:xfrm>
            <a:off x="730650" y="623800"/>
            <a:ext cx="394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 Inputs</a:t>
            </a:r>
            <a:endParaRPr/>
          </a:p>
        </p:txBody>
      </p:sp>
      <p:sp>
        <p:nvSpPr>
          <p:cNvPr id="397" name="Google Shape;397;p49"/>
          <p:cNvSpPr txBox="1">
            <a:spLocks noGrp="1"/>
          </p:cNvSpPr>
          <p:nvPr>
            <p:ph type="subTitle" idx="1"/>
          </p:nvPr>
        </p:nvSpPr>
        <p:spPr>
          <a:xfrm>
            <a:off x="730650" y="1518688"/>
            <a:ext cx="3849900" cy="21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500"/>
              <a:t>If the NPK and pH values are known, you can input them.</a:t>
            </a:r>
            <a:endParaRPr sz="1500"/>
          </a:p>
          <a:p>
            <a:pPr marL="457200" lvl="0" indent="-3365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500"/>
              <a:t>If not, based on the soil type predicted by the CNN model, general composition will be taken.</a:t>
            </a:r>
            <a:endParaRPr sz="1500"/>
          </a:p>
          <a:p>
            <a:pPr marL="0" lvl="0" indent="0" algn="just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500"/>
          </a:p>
          <a:p>
            <a:pPr marL="457200" lvl="0" indent="0" algn="just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500"/>
          </a:p>
        </p:txBody>
      </p:sp>
      <p:sp>
        <p:nvSpPr>
          <p:cNvPr id="398" name="Google Shape;398;p49"/>
          <p:cNvSpPr/>
          <p:nvPr/>
        </p:nvSpPr>
        <p:spPr>
          <a:xfrm rot="123792">
            <a:off x="4230544" y="4196918"/>
            <a:ext cx="566021" cy="453752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49"/>
          <p:cNvSpPr/>
          <p:nvPr/>
        </p:nvSpPr>
        <p:spPr>
          <a:xfrm rot="123792">
            <a:off x="584644" y="401093"/>
            <a:ext cx="566021" cy="453752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49"/>
          <p:cNvSpPr/>
          <p:nvPr/>
        </p:nvSpPr>
        <p:spPr>
          <a:xfrm>
            <a:off x="5654550" y="1224900"/>
            <a:ext cx="2697900" cy="269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401" name="Google Shape;401;p49"/>
          <p:cNvSpPr/>
          <p:nvPr/>
        </p:nvSpPr>
        <p:spPr>
          <a:xfrm>
            <a:off x="5819850" y="1908100"/>
            <a:ext cx="2367300" cy="13143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49"/>
          <p:cNvSpPr txBox="1"/>
          <p:nvPr/>
        </p:nvSpPr>
        <p:spPr>
          <a:xfrm>
            <a:off x="6035250" y="1998550"/>
            <a:ext cx="1936500" cy="11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Optional</a:t>
            </a:r>
            <a:endParaRPr sz="1000" b="1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Nitrogen %</a:t>
            </a:r>
            <a:endParaRPr sz="110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Phosphorus %</a:t>
            </a:r>
            <a:endParaRPr sz="110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Potassium %</a:t>
            </a:r>
            <a:endParaRPr sz="110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pH of soil</a:t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0"/>
          <p:cNvSpPr/>
          <p:nvPr/>
        </p:nvSpPr>
        <p:spPr>
          <a:xfrm>
            <a:off x="730650" y="539500"/>
            <a:ext cx="3946500" cy="401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408" name="Google Shape;408;p50"/>
          <p:cNvSpPr txBox="1">
            <a:spLocks noGrp="1"/>
          </p:cNvSpPr>
          <p:nvPr>
            <p:ph type="title"/>
          </p:nvPr>
        </p:nvSpPr>
        <p:spPr>
          <a:xfrm>
            <a:off x="730650" y="623800"/>
            <a:ext cx="394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Geo-Location Model</a:t>
            </a:r>
            <a:endParaRPr/>
          </a:p>
        </p:txBody>
      </p:sp>
      <p:sp>
        <p:nvSpPr>
          <p:cNvPr id="409" name="Google Shape;409;p50"/>
          <p:cNvSpPr txBox="1">
            <a:spLocks noGrp="1"/>
          </p:cNvSpPr>
          <p:nvPr>
            <p:ph type="subTitle" idx="1"/>
          </p:nvPr>
        </p:nvSpPr>
        <p:spPr>
          <a:xfrm>
            <a:off x="846150" y="1453075"/>
            <a:ext cx="3715500" cy="21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It uses the given</a:t>
            </a:r>
            <a:endParaRPr sz="1500"/>
          </a:p>
          <a:p>
            <a:pPr marL="914400" lvl="1" indent="-323850" algn="just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State</a:t>
            </a:r>
            <a:endParaRPr sz="1500"/>
          </a:p>
          <a:p>
            <a:pPr marL="9144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District in state</a:t>
            </a:r>
            <a:endParaRPr sz="1500"/>
          </a:p>
          <a:p>
            <a:pPr marL="9144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Season (Whole year, kharif…)</a:t>
            </a:r>
            <a:endParaRPr sz="1500"/>
          </a:p>
          <a:p>
            <a:pPr marL="0" lvl="0" indent="0" algn="just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To predict the list of crops that can be grown using the dataset. </a:t>
            </a:r>
            <a:endParaRPr sz="1500"/>
          </a:p>
          <a:p>
            <a:pPr marL="457200" lvl="0" indent="0" algn="just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500"/>
          </a:p>
        </p:txBody>
      </p:sp>
      <p:sp>
        <p:nvSpPr>
          <p:cNvPr id="410" name="Google Shape;410;p50"/>
          <p:cNvSpPr/>
          <p:nvPr/>
        </p:nvSpPr>
        <p:spPr>
          <a:xfrm rot="123792">
            <a:off x="4230544" y="4196918"/>
            <a:ext cx="566021" cy="453752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50"/>
          <p:cNvSpPr/>
          <p:nvPr/>
        </p:nvSpPr>
        <p:spPr>
          <a:xfrm rot="123792">
            <a:off x="584644" y="401093"/>
            <a:ext cx="566021" cy="453752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50"/>
          <p:cNvSpPr/>
          <p:nvPr/>
        </p:nvSpPr>
        <p:spPr>
          <a:xfrm>
            <a:off x="5654550" y="1224900"/>
            <a:ext cx="2697900" cy="269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413" name="Google Shape;413;p50"/>
          <p:cNvSpPr/>
          <p:nvPr/>
        </p:nvSpPr>
        <p:spPr>
          <a:xfrm>
            <a:off x="5819850" y="1891300"/>
            <a:ext cx="2367300" cy="13143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From Location and Season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Identifies crops that can be grown given the state, district and season</a:t>
            </a:r>
            <a:endParaRPr sz="1100">
              <a:solidFill>
                <a:srgbClr val="F2F2F2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1"/>
          <p:cNvSpPr/>
          <p:nvPr/>
        </p:nvSpPr>
        <p:spPr>
          <a:xfrm>
            <a:off x="730650" y="539500"/>
            <a:ext cx="3946500" cy="401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419" name="Google Shape;419;p51"/>
          <p:cNvSpPr txBox="1">
            <a:spLocks noGrp="1"/>
          </p:cNvSpPr>
          <p:nvPr>
            <p:ph type="title"/>
          </p:nvPr>
        </p:nvSpPr>
        <p:spPr>
          <a:xfrm>
            <a:off x="730650" y="623800"/>
            <a:ext cx="394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Conditions Model</a:t>
            </a:r>
            <a:endParaRPr/>
          </a:p>
        </p:txBody>
      </p:sp>
      <p:sp>
        <p:nvSpPr>
          <p:cNvPr id="420" name="Google Shape;420;p51"/>
          <p:cNvSpPr txBox="1">
            <a:spLocks noGrp="1"/>
          </p:cNvSpPr>
          <p:nvPr>
            <p:ph type="subTitle" idx="1"/>
          </p:nvPr>
        </p:nvSpPr>
        <p:spPr>
          <a:xfrm>
            <a:off x="730650" y="1224888"/>
            <a:ext cx="3849900" cy="21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500"/>
              <a:t>It is a </a:t>
            </a:r>
            <a:r>
              <a:rPr lang="en" sz="1500" b="1"/>
              <a:t>KNN model</a:t>
            </a:r>
            <a:r>
              <a:rPr lang="en" sz="1500"/>
              <a:t> that achieves an accuracy of 99%.</a:t>
            </a:r>
            <a:endParaRPr sz="1500"/>
          </a:p>
          <a:p>
            <a:pPr marL="457200" lvl="0" indent="-3365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500"/>
              <a:t>It uses the following variables</a:t>
            </a:r>
            <a:endParaRPr sz="1500"/>
          </a:p>
          <a:p>
            <a:pPr marL="9144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N,P,K and pH of soil</a:t>
            </a:r>
            <a:endParaRPr sz="1500"/>
          </a:p>
          <a:p>
            <a:pPr marL="9144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Seasonal and annual temperature, rainfall, humidity</a:t>
            </a:r>
            <a:endParaRPr sz="1500"/>
          </a:p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Based on the 5 nearest neighbours in the model, a list of crops are recommended</a:t>
            </a:r>
            <a:endParaRPr sz="1500"/>
          </a:p>
          <a:p>
            <a:pPr marL="457200" lvl="0" indent="0" algn="just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500"/>
          </a:p>
        </p:txBody>
      </p:sp>
      <p:sp>
        <p:nvSpPr>
          <p:cNvPr id="421" name="Google Shape;421;p51"/>
          <p:cNvSpPr/>
          <p:nvPr/>
        </p:nvSpPr>
        <p:spPr>
          <a:xfrm rot="123792">
            <a:off x="4230544" y="4196918"/>
            <a:ext cx="566021" cy="453752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51"/>
          <p:cNvSpPr/>
          <p:nvPr/>
        </p:nvSpPr>
        <p:spPr>
          <a:xfrm rot="123792">
            <a:off x="584644" y="401093"/>
            <a:ext cx="566021" cy="453752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51"/>
          <p:cNvSpPr/>
          <p:nvPr/>
        </p:nvSpPr>
        <p:spPr>
          <a:xfrm>
            <a:off x="5654550" y="1224900"/>
            <a:ext cx="2697900" cy="269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424" name="Google Shape;424;p51"/>
          <p:cNvSpPr/>
          <p:nvPr/>
        </p:nvSpPr>
        <p:spPr>
          <a:xfrm>
            <a:off x="5819850" y="1914600"/>
            <a:ext cx="2367300" cy="13143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From Conditions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dentifies crops that can be grown from given N,P,K,pH, Temp, Rain and Humidity.</a:t>
            </a:r>
            <a:endParaRPr sz="1100">
              <a:solidFill>
                <a:srgbClr val="F2F2F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4"/>
          <p:cNvSpPr txBox="1">
            <a:spLocks noGrp="1"/>
          </p:cNvSpPr>
          <p:nvPr>
            <p:ph type="subTitle" idx="1"/>
          </p:nvPr>
        </p:nvSpPr>
        <p:spPr>
          <a:xfrm>
            <a:off x="1075294" y="3714884"/>
            <a:ext cx="3024600" cy="3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Sahil Amritkar</a:t>
            </a:r>
            <a:endParaRPr/>
          </a:p>
        </p:txBody>
      </p:sp>
      <p:sp>
        <p:nvSpPr>
          <p:cNvPr id="188" name="Google Shape;188;p34"/>
          <p:cNvSpPr txBox="1">
            <a:spLocks noGrp="1"/>
          </p:cNvSpPr>
          <p:nvPr>
            <p:ph type="subTitle" idx="2"/>
          </p:nvPr>
        </p:nvSpPr>
        <p:spPr>
          <a:xfrm>
            <a:off x="454100" y="4045950"/>
            <a:ext cx="4183500" cy="6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sahil.amritkar@gmail.com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github.com/Sahil-Amritkar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linkedin.com/in/sahil-amritkar-7702981b8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34"/>
          <p:cNvSpPr txBox="1">
            <a:spLocks noGrp="1"/>
          </p:cNvSpPr>
          <p:nvPr>
            <p:ph type="title"/>
          </p:nvPr>
        </p:nvSpPr>
        <p:spPr>
          <a:xfrm>
            <a:off x="713225" y="2761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Meet Team CPP Tonight</a:t>
            </a:r>
            <a:endParaRPr dirty="0"/>
          </a:p>
        </p:txBody>
      </p:sp>
      <p:sp>
        <p:nvSpPr>
          <p:cNvPr id="190" name="Google Shape;190;p34"/>
          <p:cNvSpPr txBox="1">
            <a:spLocks noGrp="1"/>
          </p:cNvSpPr>
          <p:nvPr>
            <p:ph type="subTitle" idx="3"/>
          </p:nvPr>
        </p:nvSpPr>
        <p:spPr>
          <a:xfrm>
            <a:off x="5212794" y="3714059"/>
            <a:ext cx="3024600" cy="3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Yukta Bhatti</a:t>
            </a:r>
            <a:endParaRPr/>
          </a:p>
        </p:txBody>
      </p:sp>
      <p:sp>
        <p:nvSpPr>
          <p:cNvPr id="191" name="Google Shape;191;p34"/>
          <p:cNvSpPr txBox="1">
            <a:spLocks noGrp="1"/>
          </p:cNvSpPr>
          <p:nvPr>
            <p:ph type="subTitle" idx="4"/>
          </p:nvPr>
        </p:nvSpPr>
        <p:spPr>
          <a:xfrm>
            <a:off x="5189102" y="4046775"/>
            <a:ext cx="3072000" cy="6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yuktabhatti@gmail.com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github.com/Yukta-1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linkedin.com/in/yukta-bhatti</a:t>
            </a:r>
            <a:endParaRPr/>
          </a:p>
        </p:txBody>
      </p:sp>
      <p:grpSp>
        <p:nvGrpSpPr>
          <p:cNvPr id="192" name="Google Shape;192;p34"/>
          <p:cNvGrpSpPr/>
          <p:nvPr/>
        </p:nvGrpSpPr>
        <p:grpSpPr>
          <a:xfrm>
            <a:off x="1797353" y="1450396"/>
            <a:ext cx="1496988" cy="1994782"/>
            <a:chOff x="7144274" y="1500214"/>
            <a:chExt cx="282174" cy="355735"/>
          </a:xfrm>
        </p:grpSpPr>
        <p:sp>
          <p:nvSpPr>
            <p:cNvPr id="193" name="Google Shape;193;p34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4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4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4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4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4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34"/>
          <p:cNvGrpSpPr/>
          <p:nvPr/>
        </p:nvGrpSpPr>
        <p:grpSpPr>
          <a:xfrm>
            <a:off x="5976604" y="1450388"/>
            <a:ext cx="1496996" cy="1994783"/>
            <a:chOff x="6702211" y="3782599"/>
            <a:chExt cx="270104" cy="361754"/>
          </a:xfrm>
        </p:grpSpPr>
        <p:sp>
          <p:nvSpPr>
            <p:cNvPr id="200" name="Google Shape;200;p34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4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4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4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4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" name="Google Shape;20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075" y="4400150"/>
            <a:ext cx="239950" cy="23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1150" y="4400150"/>
            <a:ext cx="239950" cy="23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6786" y="4131625"/>
            <a:ext cx="268525" cy="26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9111" y="4131625"/>
            <a:ext cx="268525" cy="26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1098" y="4608575"/>
            <a:ext cx="239950" cy="23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43523" y="4608575"/>
            <a:ext cx="239950" cy="23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2"/>
          <p:cNvSpPr/>
          <p:nvPr/>
        </p:nvSpPr>
        <p:spPr>
          <a:xfrm>
            <a:off x="730650" y="539500"/>
            <a:ext cx="3946500" cy="401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430" name="Google Shape;430;p52"/>
          <p:cNvSpPr txBox="1">
            <a:spLocks noGrp="1"/>
          </p:cNvSpPr>
          <p:nvPr>
            <p:ph type="title"/>
          </p:nvPr>
        </p:nvSpPr>
        <p:spPr>
          <a:xfrm>
            <a:off x="730650" y="623800"/>
            <a:ext cx="394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Merging Algorithm</a:t>
            </a:r>
            <a:endParaRPr/>
          </a:p>
        </p:txBody>
      </p:sp>
      <p:sp>
        <p:nvSpPr>
          <p:cNvPr id="431" name="Google Shape;431;p52"/>
          <p:cNvSpPr txBox="1">
            <a:spLocks noGrp="1"/>
          </p:cNvSpPr>
          <p:nvPr>
            <p:ph type="subTitle" idx="1"/>
          </p:nvPr>
        </p:nvSpPr>
        <p:spPr>
          <a:xfrm>
            <a:off x="730650" y="1719163"/>
            <a:ext cx="3849900" cy="21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It combines the list of crops from the 3 models into one..</a:t>
            </a:r>
            <a:endParaRPr sz="1500"/>
          </a:p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We only add a crop to the final list if it is present in atleast two models outputs.</a:t>
            </a:r>
            <a:endParaRPr sz="1500"/>
          </a:p>
          <a:p>
            <a:pPr marL="457200" lvl="0" indent="0" algn="just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500"/>
          </a:p>
        </p:txBody>
      </p:sp>
      <p:sp>
        <p:nvSpPr>
          <p:cNvPr id="432" name="Google Shape;432;p52"/>
          <p:cNvSpPr/>
          <p:nvPr/>
        </p:nvSpPr>
        <p:spPr>
          <a:xfrm rot="123792">
            <a:off x="4230544" y="4196918"/>
            <a:ext cx="566021" cy="453752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52"/>
          <p:cNvSpPr/>
          <p:nvPr/>
        </p:nvSpPr>
        <p:spPr>
          <a:xfrm rot="123792">
            <a:off x="584644" y="401093"/>
            <a:ext cx="566021" cy="453752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52"/>
          <p:cNvSpPr/>
          <p:nvPr/>
        </p:nvSpPr>
        <p:spPr>
          <a:xfrm>
            <a:off x="5654550" y="1224900"/>
            <a:ext cx="2697900" cy="269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435" name="Google Shape;435;p52"/>
          <p:cNvSpPr/>
          <p:nvPr/>
        </p:nvSpPr>
        <p:spPr>
          <a:xfrm>
            <a:off x="5819850" y="1914600"/>
            <a:ext cx="2367300" cy="1314300"/>
          </a:xfrm>
          <a:prstGeom prst="flowChartManualOperation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52"/>
          <p:cNvSpPr txBox="1"/>
          <p:nvPr/>
        </p:nvSpPr>
        <p:spPr>
          <a:xfrm>
            <a:off x="6231900" y="1925250"/>
            <a:ext cx="15432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Merging Algorithm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Optimally combines results from all three models to get the most accurate result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3"/>
          <p:cNvSpPr/>
          <p:nvPr/>
        </p:nvSpPr>
        <p:spPr>
          <a:xfrm>
            <a:off x="730650" y="539500"/>
            <a:ext cx="3946500" cy="401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442" name="Google Shape;442;p53"/>
          <p:cNvSpPr txBox="1">
            <a:spLocks noGrp="1"/>
          </p:cNvSpPr>
          <p:nvPr>
            <p:ph type="title"/>
          </p:nvPr>
        </p:nvSpPr>
        <p:spPr>
          <a:xfrm>
            <a:off x="730650" y="623800"/>
            <a:ext cx="394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Prevent Soil Depletion ALgorithm</a:t>
            </a:r>
            <a:endParaRPr/>
          </a:p>
        </p:txBody>
      </p:sp>
      <p:sp>
        <p:nvSpPr>
          <p:cNvPr id="443" name="Google Shape;443;p53"/>
          <p:cNvSpPr txBox="1">
            <a:spLocks noGrp="1"/>
          </p:cNvSpPr>
          <p:nvPr>
            <p:ph type="subTitle" idx="1"/>
          </p:nvPr>
        </p:nvSpPr>
        <p:spPr>
          <a:xfrm>
            <a:off x="713225" y="1914588"/>
            <a:ext cx="3849900" cy="21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500"/>
              <a:t>If the previous crop is given, it takes into account it's NPK usage from the database.</a:t>
            </a:r>
            <a:endParaRPr sz="1500"/>
          </a:p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It then recommends crops that use different nutrients but still grow in the same region.</a:t>
            </a:r>
            <a:endParaRPr sz="1500"/>
          </a:p>
          <a:p>
            <a:pPr marL="457200" lvl="0" indent="0" algn="just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500"/>
          </a:p>
        </p:txBody>
      </p:sp>
      <p:sp>
        <p:nvSpPr>
          <p:cNvPr id="444" name="Google Shape;444;p53"/>
          <p:cNvSpPr/>
          <p:nvPr/>
        </p:nvSpPr>
        <p:spPr>
          <a:xfrm rot="123792">
            <a:off x="4230544" y="4196918"/>
            <a:ext cx="566021" cy="453752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53"/>
          <p:cNvSpPr/>
          <p:nvPr/>
        </p:nvSpPr>
        <p:spPr>
          <a:xfrm rot="123792">
            <a:off x="584644" y="401093"/>
            <a:ext cx="566021" cy="453752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53"/>
          <p:cNvSpPr/>
          <p:nvPr/>
        </p:nvSpPr>
        <p:spPr>
          <a:xfrm>
            <a:off x="5654550" y="1224900"/>
            <a:ext cx="2697900" cy="269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447" name="Google Shape;447;p53"/>
          <p:cNvSpPr/>
          <p:nvPr/>
        </p:nvSpPr>
        <p:spPr>
          <a:xfrm>
            <a:off x="5819850" y="1890575"/>
            <a:ext cx="2367300" cy="1314300"/>
          </a:xfrm>
          <a:prstGeom prst="flowChartManualOperation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53"/>
          <p:cNvSpPr txBox="1"/>
          <p:nvPr/>
        </p:nvSpPr>
        <p:spPr>
          <a:xfrm>
            <a:off x="6169225" y="1913300"/>
            <a:ext cx="16734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Prevent Soil Depletion Algo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Takes into account NPK usage of previous crop and recommends crops based on that.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54"/>
          <p:cNvSpPr/>
          <p:nvPr/>
        </p:nvSpPr>
        <p:spPr>
          <a:xfrm>
            <a:off x="730650" y="539500"/>
            <a:ext cx="3946500" cy="401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454" name="Google Shape;454;p54"/>
          <p:cNvSpPr txBox="1">
            <a:spLocks noGrp="1"/>
          </p:cNvSpPr>
          <p:nvPr>
            <p:ph type="title"/>
          </p:nvPr>
        </p:nvSpPr>
        <p:spPr>
          <a:xfrm>
            <a:off x="730650" y="623800"/>
            <a:ext cx="394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Profit Ranking Algorithm</a:t>
            </a:r>
            <a:endParaRPr/>
          </a:p>
        </p:txBody>
      </p:sp>
      <p:sp>
        <p:nvSpPr>
          <p:cNvPr id="455" name="Google Shape;455;p54"/>
          <p:cNvSpPr txBox="1">
            <a:spLocks noGrp="1"/>
          </p:cNvSpPr>
          <p:nvPr>
            <p:ph type="subTitle" idx="1"/>
          </p:nvPr>
        </p:nvSpPr>
        <p:spPr>
          <a:xfrm>
            <a:off x="730650" y="1574988"/>
            <a:ext cx="3849900" cy="21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We have taken the following for each crop from the government website:</a:t>
            </a:r>
            <a:endParaRPr sz="1500"/>
          </a:p>
          <a:p>
            <a:pPr marL="9144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Yield (Quintal/ha)</a:t>
            </a:r>
            <a:endParaRPr sz="1500"/>
          </a:p>
          <a:p>
            <a:pPr marL="9144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Production cost (per ha)</a:t>
            </a:r>
            <a:endParaRPr sz="1500"/>
          </a:p>
          <a:p>
            <a:pPr marL="914400" lvl="1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Profit (per Quintal)</a:t>
            </a:r>
            <a:endParaRPr sz="1500"/>
          </a:p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Based on this, profit is calculated and the crops are ranked.</a:t>
            </a:r>
            <a:endParaRPr sz="1500"/>
          </a:p>
          <a:p>
            <a:pPr marL="457200" lvl="0" indent="0" algn="just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500"/>
          </a:p>
        </p:txBody>
      </p:sp>
      <p:sp>
        <p:nvSpPr>
          <p:cNvPr id="456" name="Google Shape;456;p54"/>
          <p:cNvSpPr/>
          <p:nvPr/>
        </p:nvSpPr>
        <p:spPr>
          <a:xfrm rot="123792">
            <a:off x="4230544" y="4196918"/>
            <a:ext cx="566021" cy="453752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54"/>
          <p:cNvSpPr/>
          <p:nvPr/>
        </p:nvSpPr>
        <p:spPr>
          <a:xfrm rot="123792">
            <a:off x="584644" y="401093"/>
            <a:ext cx="566021" cy="453752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54"/>
          <p:cNvSpPr/>
          <p:nvPr/>
        </p:nvSpPr>
        <p:spPr>
          <a:xfrm>
            <a:off x="5654550" y="1224900"/>
            <a:ext cx="2697900" cy="269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459" name="Google Shape;459;p54"/>
          <p:cNvSpPr/>
          <p:nvPr/>
        </p:nvSpPr>
        <p:spPr>
          <a:xfrm>
            <a:off x="5819850" y="1914600"/>
            <a:ext cx="2367300" cy="1314300"/>
          </a:xfrm>
          <a:prstGeom prst="flowChartManualOperation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54"/>
          <p:cNvSpPr txBox="1"/>
          <p:nvPr/>
        </p:nvSpPr>
        <p:spPr>
          <a:xfrm>
            <a:off x="6231900" y="1925250"/>
            <a:ext cx="1543200" cy="11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Profit Ranking Algorithm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Ranks the crops based on profit per ha of land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5"/>
          <p:cNvSpPr/>
          <p:nvPr/>
        </p:nvSpPr>
        <p:spPr>
          <a:xfrm>
            <a:off x="1246900" y="395425"/>
            <a:ext cx="6650100" cy="4358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55"/>
          <p:cNvSpPr txBox="1">
            <a:spLocks noGrp="1"/>
          </p:cNvSpPr>
          <p:nvPr>
            <p:ph type="title"/>
          </p:nvPr>
        </p:nvSpPr>
        <p:spPr>
          <a:xfrm>
            <a:off x="1818963" y="4035875"/>
            <a:ext cx="567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website front-end</a:t>
            </a:r>
            <a:endParaRPr/>
          </a:p>
        </p:txBody>
      </p:sp>
      <p:grpSp>
        <p:nvGrpSpPr>
          <p:cNvPr id="467" name="Google Shape;467;p55"/>
          <p:cNvGrpSpPr/>
          <p:nvPr/>
        </p:nvGrpSpPr>
        <p:grpSpPr>
          <a:xfrm>
            <a:off x="2498520" y="681711"/>
            <a:ext cx="4313628" cy="3310666"/>
            <a:chOff x="1917370" y="1288466"/>
            <a:chExt cx="2993081" cy="2405657"/>
          </a:xfrm>
        </p:grpSpPr>
        <p:sp>
          <p:nvSpPr>
            <p:cNvPr id="468" name="Google Shape;468;p55"/>
            <p:cNvSpPr/>
            <p:nvPr/>
          </p:nvSpPr>
          <p:spPr>
            <a:xfrm>
              <a:off x="2962758" y="3283863"/>
              <a:ext cx="902196" cy="410260"/>
            </a:xfrm>
            <a:custGeom>
              <a:avLst/>
              <a:gdLst/>
              <a:ahLst/>
              <a:cxnLst/>
              <a:rect l="l" t="t" r="r" b="b"/>
              <a:pathLst>
                <a:path w="55324" h="92453" extrusionOk="0">
                  <a:moveTo>
                    <a:pt x="14662" y="1"/>
                  </a:moveTo>
                  <a:lnTo>
                    <a:pt x="14482" y="2609"/>
                  </a:lnTo>
                  <a:lnTo>
                    <a:pt x="11791" y="41519"/>
                  </a:lnTo>
                  <a:lnTo>
                    <a:pt x="11747" y="42149"/>
                  </a:lnTo>
                  <a:lnTo>
                    <a:pt x="11276" y="48946"/>
                  </a:lnTo>
                  <a:lnTo>
                    <a:pt x="10009" y="67301"/>
                  </a:lnTo>
                  <a:lnTo>
                    <a:pt x="9674" y="72100"/>
                  </a:lnTo>
                  <a:lnTo>
                    <a:pt x="9309" y="77399"/>
                  </a:lnTo>
                  <a:cubicBezTo>
                    <a:pt x="9308" y="79203"/>
                    <a:pt x="8592" y="80932"/>
                    <a:pt x="7316" y="82207"/>
                  </a:cubicBezTo>
                  <a:lnTo>
                    <a:pt x="1713" y="87809"/>
                  </a:lnTo>
                  <a:cubicBezTo>
                    <a:pt x="1" y="89522"/>
                    <a:pt x="1214" y="92452"/>
                    <a:pt x="3638" y="92452"/>
                  </a:cubicBezTo>
                  <a:lnTo>
                    <a:pt x="51687" y="92452"/>
                  </a:lnTo>
                  <a:cubicBezTo>
                    <a:pt x="54110" y="92452"/>
                    <a:pt x="55324" y="89522"/>
                    <a:pt x="53610" y="87809"/>
                  </a:cubicBezTo>
                  <a:lnTo>
                    <a:pt x="48009" y="82207"/>
                  </a:lnTo>
                  <a:cubicBezTo>
                    <a:pt x="46733" y="80932"/>
                    <a:pt x="46017" y="79203"/>
                    <a:pt x="46017" y="77399"/>
                  </a:cubicBezTo>
                  <a:lnTo>
                    <a:pt x="45652" y="72100"/>
                  </a:lnTo>
                  <a:lnTo>
                    <a:pt x="45317" y="67301"/>
                  </a:lnTo>
                  <a:lnTo>
                    <a:pt x="44049" y="48946"/>
                  </a:lnTo>
                  <a:lnTo>
                    <a:pt x="43577" y="42149"/>
                  </a:lnTo>
                  <a:lnTo>
                    <a:pt x="43535" y="41519"/>
                  </a:lnTo>
                  <a:lnTo>
                    <a:pt x="40842" y="2609"/>
                  </a:lnTo>
                  <a:lnTo>
                    <a:pt x="4066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55"/>
            <p:cNvSpPr/>
            <p:nvPr/>
          </p:nvSpPr>
          <p:spPr>
            <a:xfrm>
              <a:off x="1917372" y="1288466"/>
              <a:ext cx="2993079" cy="1995402"/>
            </a:xfrm>
            <a:custGeom>
              <a:avLst/>
              <a:gdLst/>
              <a:ahLst/>
              <a:cxnLst/>
              <a:rect l="l" t="t" r="r" b="b"/>
              <a:pathLst>
                <a:path w="183540" h="122361" extrusionOk="0">
                  <a:moveTo>
                    <a:pt x="6113" y="0"/>
                  </a:moveTo>
                  <a:cubicBezTo>
                    <a:pt x="5991" y="0"/>
                    <a:pt x="5872" y="4"/>
                    <a:pt x="5753" y="12"/>
                  </a:cubicBezTo>
                  <a:cubicBezTo>
                    <a:pt x="5749" y="12"/>
                    <a:pt x="5746" y="11"/>
                    <a:pt x="5743" y="11"/>
                  </a:cubicBezTo>
                  <a:cubicBezTo>
                    <a:pt x="5734" y="11"/>
                    <a:pt x="5726" y="13"/>
                    <a:pt x="5718" y="15"/>
                  </a:cubicBezTo>
                  <a:cubicBezTo>
                    <a:pt x="5602" y="19"/>
                    <a:pt x="5486" y="30"/>
                    <a:pt x="5372" y="46"/>
                  </a:cubicBezTo>
                  <a:cubicBezTo>
                    <a:pt x="5252" y="58"/>
                    <a:pt x="5130" y="77"/>
                    <a:pt x="5011" y="101"/>
                  </a:cubicBezTo>
                  <a:cubicBezTo>
                    <a:pt x="4919" y="116"/>
                    <a:pt x="4827" y="135"/>
                    <a:pt x="4734" y="158"/>
                  </a:cubicBezTo>
                  <a:cubicBezTo>
                    <a:pt x="4447" y="223"/>
                    <a:pt x="4164" y="310"/>
                    <a:pt x="3890" y="418"/>
                  </a:cubicBezTo>
                  <a:cubicBezTo>
                    <a:pt x="3808" y="450"/>
                    <a:pt x="3728" y="484"/>
                    <a:pt x="3648" y="518"/>
                  </a:cubicBezTo>
                  <a:cubicBezTo>
                    <a:pt x="3541" y="569"/>
                    <a:pt x="3433" y="618"/>
                    <a:pt x="3329" y="671"/>
                  </a:cubicBezTo>
                  <a:cubicBezTo>
                    <a:pt x="3222" y="725"/>
                    <a:pt x="3113" y="783"/>
                    <a:pt x="3014" y="844"/>
                  </a:cubicBezTo>
                  <a:cubicBezTo>
                    <a:pt x="2945" y="887"/>
                    <a:pt x="2880" y="926"/>
                    <a:pt x="2814" y="972"/>
                  </a:cubicBezTo>
                  <a:cubicBezTo>
                    <a:pt x="2603" y="1103"/>
                    <a:pt x="2399" y="1249"/>
                    <a:pt x="2208" y="1410"/>
                  </a:cubicBezTo>
                  <a:lnTo>
                    <a:pt x="2092" y="1512"/>
                  </a:lnTo>
                  <a:cubicBezTo>
                    <a:pt x="2031" y="1563"/>
                    <a:pt x="1973" y="1617"/>
                    <a:pt x="1916" y="1670"/>
                  </a:cubicBezTo>
                  <a:cubicBezTo>
                    <a:pt x="1909" y="1678"/>
                    <a:pt x="1902" y="1682"/>
                    <a:pt x="1897" y="1694"/>
                  </a:cubicBezTo>
                  <a:cubicBezTo>
                    <a:pt x="1823" y="1757"/>
                    <a:pt x="1753" y="1825"/>
                    <a:pt x="1689" y="1901"/>
                  </a:cubicBezTo>
                  <a:cubicBezTo>
                    <a:pt x="1672" y="1910"/>
                    <a:pt x="1660" y="1923"/>
                    <a:pt x="1650" y="1938"/>
                  </a:cubicBezTo>
                  <a:cubicBezTo>
                    <a:pt x="1589" y="2001"/>
                    <a:pt x="1531" y="2065"/>
                    <a:pt x="1474" y="2130"/>
                  </a:cubicBezTo>
                  <a:cubicBezTo>
                    <a:pt x="1382" y="2237"/>
                    <a:pt x="1294" y="2346"/>
                    <a:pt x="1214" y="2458"/>
                  </a:cubicBezTo>
                  <a:cubicBezTo>
                    <a:pt x="1098" y="2614"/>
                    <a:pt x="986" y="2779"/>
                    <a:pt x="883" y="2944"/>
                  </a:cubicBezTo>
                  <a:cubicBezTo>
                    <a:pt x="818" y="3053"/>
                    <a:pt x="752" y="3168"/>
                    <a:pt x="694" y="3279"/>
                  </a:cubicBezTo>
                  <a:cubicBezTo>
                    <a:pt x="682" y="3299"/>
                    <a:pt x="672" y="3320"/>
                    <a:pt x="665" y="3340"/>
                  </a:cubicBezTo>
                  <a:cubicBezTo>
                    <a:pt x="614" y="3437"/>
                    <a:pt x="568" y="3532"/>
                    <a:pt x="526" y="3629"/>
                  </a:cubicBezTo>
                  <a:cubicBezTo>
                    <a:pt x="519" y="3649"/>
                    <a:pt x="511" y="3663"/>
                    <a:pt x="502" y="3678"/>
                  </a:cubicBezTo>
                  <a:cubicBezTo>
                    <a:pt x="456" y="3790"/>
                    <a:pt x="410" y="3902"/>
                    <a:pt x="368" y="4016"/>
                  </a:cubicBezTo>
                  <a:cubicBezTo>
                    <a:pt x="362" y="4028"/>
                    <a:pt x="359" y="4039"/>
                    <a:pt x="356" y="4052"/>
                  </a:cubicBezTo>
                  <a:cubicBezTo>
                    <a:pt x="315" y="4171"/>
                    <a:pt x="276" y="4290"/>
                    <a:pt x="242" y="4412"/>
                  </a:cubicBezTo>
                  <a:cubicBezTo>
                    <a:pt x="234" y="4432"/>
                    <a:pt x="227" y="4451"/>
                    <a:pt x="222" y="4470"/>
                  </a:cubicBezTo>
                  <a:cubicBezTo>
                    <a:pt x="152" y="4731"/>
                    <a:pt x="97" y="4997"/>
                    <a:pt x="59" y="5265"/>
                  </a:cubicBezTo>
                  <a:cubicBezTo>
                    <a:pt x="18" y="5548"/>
                    <a:pt x="1" y="5834"/>
                    <a:pt x="1" y="6121"/>
                  </a:cubicBezTo>
                  <a:lnTo>
                    <a:pt x="1" y="116245"/>
                  </a:lnTo>
                  <a:cubicBezTo>
                    <a:pt x="1" y="116350"/>
                    <a:pt x="4" y="116457"/>
                    <a:pt x="8" y="116561"/>
                  </a:cubicBezTo>
                  <a:cubicBezTo>
                    <a:pt x="16" y="116690"/>
                    <a:pt x="27" y="116821"/>
                    <a:pt x="39" y="116948"/>
                  </a:cubicBezTo>
                  <a:cubicBezTo>
                    <a:pt x="69" y="117201"/>
                    <a:pt x="114" y="117453"/>
                    <a:pt x="173" y="117701"/>
                  </a:cubicBezTo>
                  <a:cubicBezTo>
                    <a:pt x="205" y="117823"/>
                    <a:pt x="239" y="117947"/>
                    <a:pt x="273" y="118066"/>
                  </a:cubicBezTo>
                  <a:cubicBezTo>
                    <a:pt x="312" y="118185"/>
                    <a:pt x="353" y="118304"/>
                    <a:pt x="397" y="118419"/>
                  </a:cubicBezTo>
                  <a:cubicBezTo>
                    <a:pt x="438" y="118526"/>
                    <a:pt x="480" y="118635"/>
                    <a:pt x="531" y="118742"/>
                  </a:cubicBezTo>
                  <a:cubicBezTo>
                    <a:pt x="534" y="118754"/>
                    <a:pt x="542" y="118769"/>
                    <a:pt x="545" y="118783"/>
                  </a:cubicBezTo>
                  <a:cubicBezTo>
                    <a:pt x="596" y="118888"/>
                    <a:pt x="645" y="118995"/>
                    <a:pt x="703" y="119095"/>
                  </a:cubicBezTo>
                  <a:cubicBezTo>
                    <a:pt x="761" y="119206"/>
                    <a:pt x="818" y="119313"/>
                    <a:pt x="883" y="119418"/>
                  </a:cubicBezTo>
                  <a:cubicBezTo>
                    <a:pt x="988" y="119586"/>
                    <a:pt x="1099" y="119748"/>
                    <a:pt x="1214" y="119906"/>
                  </a:cubicBezTo>
                  <a:cubicBezTo>
                    <a:pt x="1354" y="120090"/>
                    <a:pt x="1504" y="120269"/>
                    <a:pt x="1663" y="120439"/>
                  </a:cubicBezTo>
                  <a:cubicBezTo>
                    <a:pt x="1744" y="120524"/>
                    <a:pt x="1824" y="120604"/>
                    <a:pt x="1909" y="120684"/>
                  </a:cubicBezTo>
                  <a:cubicBezTo>
                    <a:pt x="2155" y="120915"/>
                    <a:pt x="2418" y="121126"/>
                    <a:pt x="2697" y="121317"/>
                  </a:cubicBezTo>
                  <a:cubicBezTo>
                    <a:pt x="2707" y="121323"/>
                    <a:pt x="2717" y="121329"/>
                    <a:pt x="2726" y="121336"/>
                  </a:cubicBezTo>
                  <a:cubicBezTo>
                    <a:pt x="2826" y="121402"/>
                    <a:pt x="2923" y="121463"/>
                    <a:pt x="3027" y="121524"/>
                  </a:cubicBezTo>
                  <a:cubicBezTo>
                    <a:pt x="3127" y="121582"/>
                    <a:pt x="3229" y="121640"/>
                    <a:pt x="3334" y="121694"/>
                  </a:cubicBezTo>
                  <a:cubicBezTo>
                    <a:pt x="3438" y="121746"/>
                    <a:pt x="3545" y="121796"/>
                    <a:pt x="3652" y="121843"/>
                  </a:cubicBezTo>
                  <a:cubicBezTo>
                    <a:pt x="3752" y="121889"/>
                    <a:pt x="3856" y="121930"/>
                    <a:pt x="3959" y="121969"/>
                  </a:cubicBezTo>
                  <a:cubicBezTo>
                    <a:pt x="4203" y="122063"/>
                    <a:pt x="4453" y="122139"/>
                    <a:pt x="4708" y="122195"/>
                  </a:cubicBezTo>
                  <a:cubicBezTo>
                    <a:pt x="4807" y="122222"/>
                    <a:pt x="4912" y="122243"/>
                    <a:pt x="5016" y="122261"/>
                  </a:cubicBezTo>
                  <a:cubicBezTo>
                    <a:pt x="5135" y="122285"/>
                    <a:pt x="5254" y="122302"/>
                    <a:pt x="5376" y="122314"/>
                  </a:cubicBezTo>
                  <a:cubicBezTo>
                    <a:pt x="5495" y="122331"/>
                    <a:pt x="5614" y="122341"/>
                    <a:pt x="5738" y="122349"/>
                  </a:cubicBezTo>
                  <a:lnTo>
                    <a:pt x="5748" y="122349"/>
                  </a:lnTo>
                  <a:cubicBezTo>
                    <a:pt x="5867" y="122358"/>
                    <a:pt x="5991" y="122361"/>
                    <a:pt x="6113" y="122361"/>
                  </a:cubicBezTo>
                  <a:lnTo>
                    <a:pt x="177418" y="122361"/>
                  </a:lnTo>
                  <a:cubicBezTo>
                    <a:pt x="177419" y="122361"/>
                    <a:pt x="177420" y="122361"/>
                    <a:pt x="177421" y="122361"/>
                  </a:cubicBezTo>
                  <a:cubicBezTo>
                    <a:pt x="180476" y="122361"/>
                    <a:pt x="183063" y="120107"/>
                    <a:pt x="183483" y="117080"/>
                  </a:cubicBezTo>
                  <a:cubicBezTo>
                    <a:pt x="183520" y="116804"/>
                    <a:pt x="183539" y="116524"/>
                    <a:pt x="183539" y="116244"/>
                  </a:cubicBezTo>
                  <a:lnTo>
                    <a:pt x="183539" y="6121"/>
                  </a:lnTo>
                  <a:cubicBezTo>
                    <a:pt x="183539" y="2742"/>
                    <a:pt x="180797" y="0"/>
                    <a:pt x="17741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55"/>
            <p:cNvSpPr/>
            <p:nvPr/>
          </p:nvSpPr>
          <p:spPr>
            <a:xfrm>
              <a:off x="1917370" y="3065755"/>
              <a:ext cx="2993079" cy="218103"/>
            </a:xfrm>
            <a:custGeom>
              <a:avLst/>
              <a:gdLst/>
              <a:ahLst/>
              <a:cxnLst/>
              <a:rect l="l" t="t" r="r" b="b"/>
              <a:pathLst>
                <a:path w="183540" h="18355" extrusionOk="0">
                  <a:moveTo>
                    <a:pt x="1" y="0"/>
                  </a:moveTo>
                  <a:lnTo>
                    <a:pt x="1" y="12239"/>
                  </a:lnTo>
                  <a:cubicBezTo>
                    <a:pt x="1" y="12344"/>
                    <a:pt x="4" y="12451"/>
                    <a:pt x="8" y="12555"/>
                  </a:cubicBezTo>
                  <a:cubicBezTo>
                    <a:pt x="16" y="12684"/>
                    <a:pt x="27" y="12815"/>
                    <a:pt x="39" y="12942"/>
                  </a:cubicBezTo>
                  <a:cubicBezTo>
                    <a:pt x="69" y="13195"/>
                    <a:pt x="114" y="13447"/>
                    <a:pt x="173" y="13695"/>
                  </a:cubicBezTo>
                  <a:cubicBezTo>
                    <a:pt x="205" y="13817"/>
                    <a:pt x="239" y="13941"/>
                    <a:pt x="273" y="14060"/>
                  </a:cubicBezTo>
                  <a:cubicBezTo>
                    <a:pt x="312" y="14179"/>
                    <a:pt x="353" y="14298"/>
                    <a:pt x="397" y="14413"/>
                  </a:cubicBezTo>
                  <a:cubicBezTo>
                    <a:pt x="438" y="14520"/>
                    <a:pt x="480" y="14629"/>
                    <a:pt x="531" y="14736"/>
                  </a:cubicBezTo>
                  <a:cubicBezTo>
                    <a:pt x="534" y="14748"/>
                    <a:pt x="542" y="14763"/>
                    <a:pt x="545" y="14777"/>
                  </a:cubicBezTo>
                  <a:cubicBezTo>
                    <a:pt x="596" y="14882"/>
                    <a:pt x="645" y="14989"/>
                    <a:pt x="703" y="15089"/>
                  </a:cubicBezTo>
                  <a:cubicBezTo>
                    <a:pt x="761" y="15200"/>
                    <a:pt x="818" y="15307"/>
                    <a:pt x="883" y="15412"/>
                  </a:cubicBezTo>
                  <a:cubicBezTo>
                    <a:pt x="988" y="15580"/>
                    <a:pt x="1099" y="15742"/>
                    <a:pt x="1214" y="15900"/>
                  </a:cubicBezTo>
                  <a:cubicBezTo>
                    <a:pt x="1354" y="16084"/>
                    <a:pt x="1504" y="16263"/>
                    <a:pt x="1663" y="16433"/>
                  </a:cubicBezTo>
                  <a:cubicBezTo>
                    <a:pt x="1744" y="16518"/>
                    <a:pt x="1824" y="16598"/>
                    <a:pt x="1909" y="16678"/>
                  </a:cubicBezTo>
                  <a:cubicBezTo>
                    <a:pt x="2155" y="16909"/>
                    <a:pt x="2418" y="17120"/>
                    <a:pt x="2697" y="17311"/>
                  </a:cubicBezTo>
                  <a:cubicBezTo>
                    <a:pt x="2707" y="17317"/>
                    <a:pt x="2717" y="17323"/>
                    <a:pt x="2726" y="17330"/>
                  </a:cubicBezTo>
                  <a:cubicBezTo>
                    <a:pt x="2826" y="17396"/>
                    <a:pt x="2923" y="17457"/>
                    <a:pt x="3027" y="17518"/>
                  </a:cubicBezTo>
                  <a:cubicBezTo>
                    <a:pt x="3127" y="17576"/>
                    <a:pt x="3229" y="17634"/>
                    <a:pt x="3334" y="17688"/>
                  </a:cubicBezTo>
                  <a:cubicBezTo>
                    <a:pt x="3438" y="17740"/>
                    <a:pt x="3545" y="17790"/>
                    <a:pt x="3652" y="17837"/>
                  </a:cubicBezTo>
                  <a:cubicBezTo>
                    <a:pt x="3752" y="17883"/>
                    <a:pt x="3856" y="17924"/>
                    <a:pt x="3959" y="17963"/>
                  </a:cubicBezTo>
                  <a:cubicBezTo>
                    <a:pt x="4203" y="18057"/>
                    <a:pt x="4453" y="18133"/>
                    <a:pt x="4708" y="18189"/>
                  </a:cubicBezTo>
                  <a:cubicBezTo>
                    <a:pt x="4807" y="18216"/>
                    <a:pt x="4912" y="18237"/>
                    <a:pt x="5016" y="18255"/>
                  </a:cubicBezTo>
                  <a:cubicBezTo>
                    <a:pt x="5135" y="18279"/>
                    <a:pt x="5254" y="18296"/>
                    <a:pt x="5376" y="18308"/>
                  </a:cubicBezTo>
                  <a:cubicBezTo>
                    <a:pt x="5495" y="18325"/>
                    <a:pt x="5614" y="18335"/>
                    <a:pt x="5738" y="18343"/>
                  </a:cubicBezTo>
                  <a:lnTo>
                    <a:pt x="5748" y="18343"/>
                  </a:lnTo>
                  <a:cubicBezTo>
                    <a:pt x="5867" y="18352"/>
                    <a:pt x="5991" y="18355"/>
                    <a:pt x="6113" y="18355"/>
                  </a:cubicBezTo>
                  <a:lnTo>
                    <a:pt x="177418" y="18355"/>
                  </a:lnTo>
                  <a:cubicBezTo>
                    <a:pt x="177419" y="18355"/>
                    <a:pt x="177420" y="18355"/>
                    <a:pt x="177421" y="18355"/>
                  </a:cubicBezTo>
                  <a:cubicBezTo>
                    <a:pt x="180476" y="18355"/>
                    <a:pt x="183063" y="16101"/>
                    <a:pt x="183483" y="13074"/>
                  </a:cubicBezTo>
                  <a:cubicBezTo>
                    <a:pt x="183520" y="12798"/>
                    <a:pt x="183539" y="12518"/>
                    <a:pt x="183539" y="12238"/>
                  </a:cubicBezTo>
                  <a:lnTo>
                    <a:pt x="183539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55"/>
            <p:cNvSpPr/>
            <p:nvPr/>
          </p:nvSpPr>
          <p:spPr>
            <a:xfrm>
              <a:off x="3363961" y="3084313"/>
              <a:ext cx="99753" cy="99786"/>
            </a:xfrm>
            <a:custGeom>
              <a:avLst/>
              <a:gdLst/>
              <a:ahLst/>
              <a:cxnLst/>
              <a:rect l="l" t="t" r="r" b="b"/>
              <a:pathLst>
                <a:path w="6117" h="6119" extrusionOk="0">
                  <a:moveTo>
                    <a:pt x="3059" y="0"/>
                  </a:moveTo>
                  <a:cubicBezTo>
                    <a:pt x="1370" y="0"/>
                    <a:pt x="0" y="1370"/>
                    <a:pt x="0" y="3059"/>
                  </a:cubicBezTo>
                  <a:cubicBezTo>
                    <a:pt x="0" y="4749"/>
                    <a:pt x="1370" y="6118"/>
                    <a:pt x="3059" y="6118"/>
                  </a:cubicBezTo>
                  <a:cubicBezTo>
                    <a:pt x="4747" y="6118"/>
                    <a:pt x="6117" y="4749"/>
                    <a:pt x="6117" y="3059"/>
                  </a:cubicBezTo>
                  <a:cubicBezTo>
                    <a:pt x="6117" y="1370"/>
                    <a:pt x="4747" y="0"/>
                    <a:pt x="30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55"/>
          <p:cNvSpPr/>
          <p:nvPr/>
        </p:nvSpPr>
        <p:spPr>
          <a:xfrm>
            <a:off x="1100600" y="312613"/>
            <a:ext cx="566050" cy="453775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55"/>
          <p:cNvSpPr/>
          <p:nvPr/>
        </p:nvSpPr>
        <p:spPr>
          <a:xfrm>
            <a:off x="7491675" y="4381688"/>
            <a:ext cx="566050" cy="453775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74" name="Google Shape;474;p55"/>
          <p:cNvPicPr preferRelativeResize="0"/>
          <p:nvPr/>
        </p:nvPicPr>
        <p:blipFill rotWithShape="1">
          <a:blip r:embed="rId4">
            <a:alphaModFix/>
          </a:blip>
          <a:srcRect l="8338" t="2427" r="8355" b="8015"/>
          <a:stretch/>
        </p:blipFill>
        <p:spPr>
          <a:xfrm>
            <a:off x="2547525" y="901000"/>
            <a:ext cx="4215600" cy="21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56"/>
          <p:cNvSpPr/>
          <p:nvPr/>
        </p:nvSpPr>
        <p:spPr>
          <a:xfrm>
            <a:off x="1246900" y="395425"/>
            <a:ext cx="6650100" cy="4358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56"/>
          <p:cNvSpPr txBox="1">
            <a:spLocks noGrp="1"/>
          </p:cNvSpPr>
          <p:nvPr>
            <p:ph type="title"/>
          </p:nvPr>
        </p:nvSpPr>
        <p:spPr>
          <a:xfrm>
            <a:off x="1818963" y="4035875"/>
            <a:ext cx="567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Output</a:t>
            </a:r>
            <a:endParaRPr/>
          </a:p>
        </p:txBody>
      </p:sp>
      <p:grpSp>
        <p:nvGrpSpPr>
          <p:cNvPr id="481" name="Google Shape;481;p56"/>
          <p:cNvGrpSpPr/>
          <p:nvPr/>
        </p:nvGrpSpPr>
        <p:grpSpPr>
          <a:xfrm>
            <a:off x="2498520" y="681711"/>
            <a:ext cx="4313628" cy="3310666"/>
            <a:chOff x="1917370" y="1288466"/>
            <a:chExt cx="2993081" cy="2405657"/>
          </a:xfrm>
        </p:grpSpPr>
        <p:sp>
          <p:nvSpPr>
            <p:cNvPr id="482" name="Google Shape;482;p56"/>
            <p:cNvSpPr/>
            <p:nvPr/>
          </p:nvSpPr>
          <p:spPr>
            <a:xfrm>
              <a:off x="2962758" y="3283863"/>
              <a:ext cx="902196" cy="410260"/>
            </a:xfrm>
            <a:custGeom>
              <a:avLst/>
              <a:gdLst/>
              <a:ahLst/>
              <a:cxnLst/>
              <a:rect l="l" t="t" r="r" b="b"/>
              <a:pathLst>
                <a:path w="55324" h="92453" extrusionOk="0">
                  <a:moveTo>
                    <a:pt x="14662" y="1"/>
                  </a:moveTo>
                  <a:lnTo>
                    <a:pt x="14482" y="2609"/>
                  </a:lnTo>
                  <a:lnTo>
                    <a:pt x="11791" y="41519"/>
                  </a:lnTo>
                  <a:lnTo>
                    <a:pt x="11747" y="42149"/>
                  </a:lnTo>
                  <a:lnTo>
                    <a:pt x="11276" y="48946"/>
                  </a:lnTo>
                  <a:lnTo>
                    <a:pt x="10009" y="67301"/>
                  </a:lnTo>
                  <a:lnTo>
                    <a:pt x="9674" y="72100"/>
                  </a:lnTo>
                  <a:lnTo>
                    <a:pt x="9309" y="77399"/>
                  </a:lnTo>
                  <a:cubicBezTo>
                    <a:pt x="9308" y="79203"/>
                    <a:pt x="8592" y="80932"/>
                    <a:pt x="7316" y="82207"/>
                  </a:cubicBezTo>
                  <a:lnTo>
                    <a:pt x="1713" y="87809"/>
                  </a:lnTo>
                  <a:cubicBezTo>
                    <a:pt x="1" y="89522"/>
                    <a:pt x="1214" y="92452"/>
                    <a:pt x="3638" y="92452"/>
                  </a:cubicBezTo>
                  <a:lnTo>
                    <a:pt x="51687" y="92452"/>
                  </a:lnTo>
                  <a:cubicBezTo>
                    <a:pt x="54110" y="92452"/>
                    <a:pt x="55324" y="89522"/>
                    <a:pt x="53610" y="87809"/>
                  </a:cubicBezTo>
                  <a:lnTo>
                    <a:pt x="48009" y="82207"/>
                  </a:lnTo>
                  <a:cubicBezTo>
                    <a:pt x="46733" y="80932"/>
                    <a:pt x="46017" y="79203"/>
                    <a:pt x="46017" y="77399"/>
                  </a:cubicBezTo>
                  <a:lnTo>
                    <a:pt x="45652" y="72100"/>
                  </a:lnTo>
                  <a:lnTo>
                    <a:pt x="45317" y="67301"/>
                  </a:lnTo>
                  <a:lnTo>
                    <a:pt x="44049" y="48946"/>
                  </a:lnTo>
                  <a:lnTo>
                    <a:pt x="43577" y="42149"/>
                  </a:lnTo>
                  <a:lnTo>
                    <a:pt x="43535" y="41519"/>
                  </a:lnTo>
                  <a:lnTo>
                    <a:pt x="40842" y="2609"/>
                  </a:lnTo>
                  <a:lnTo>
                    <a:pt x="4066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56"/>
            <p:cNvSpPr/>
            <p:nvPr/>
          </p:nvSpPr>
          <p:spPr>
            <a:xfrm>
              <a:off x="1917372" y="1288466"/>
              <a:ext cx="2993079" cy="1995402"/>
            </a:xfrm>
            <a:custGeom>
              <a:avLst/>
              <a:gdLst/>
              <a:ahLst/>
              <a:cxnLst/>
              <a:rect l="l" t="t" r="r" b="b"/>
              <a:pathLst>
                <a:path w="183540" h="122361" extrusionOk="0">
                  <a:moveTo>
                    <a:pt x="6113" y="0"/>
                  </a:moveTo>
                  <a:cubicBezTo>
                    <a:pt x="5991" y="0"/>
                    <a:pt x="5872" y="4"/>
                    <a:pt x="5753" y="12"/>
                  </a:cubicBezTo>
                  <a:cubicBezTo>
                    <a:pt x="5749" y="12"/>
                    <a:pt x="5746" y="11"/>
                    <a:pt x="5743" y="11"/>
                  </a:cubicBezTo>
                  <a:cubicBezTo>
                    <a:pt x="5734" y="11"/>
                    <a:pt x="5726" y="13"/>
                    <a:pt x="5718" y="15"/>
                  </a:cubicBezTo>
                  <a:cubicBezTo>
                    <a:pt x="5602" y="19"/>
                    <a:pt x="5486" y="30"/>
                    <a:pt x="5372" y="46"/>
                  </a:cubicBezTo>
                  <a:cubicBezTo>
                    <a:pt x="5252" y="58"/>
                    <a:pt x="5130" y="77"/>
                    <a:pt x="5011" y="101"/>
                  </a:cubicBezTo>
                  <a:cubicBezTo>
                    <a:pt x="4919" y="116"/>
                    <a:pt x="4827" y="135"/>
                    <a:pt x="4734" y="158"/>
                  </a:cubicBezTo>
                  <a:cubicBezTo>
                    <a:pt x="4447" y="223"/>
                    <a:pt x="4164" y="310"/>
                    <a:pt x="3890" y="418"/>
                  </a:cubicBezTo>
                  <a:cubicBezTo>
                    <a:pt x="3808" y="450"/>
                    <a:pt x="3728" y="484"/>
                    <a:pt x="3648" y="518"/>
                  </a:cubicBezTo>
                  <a:cubicBezTo>
                    <a:pt x="3541" y="569"/>
                    <a:pt x="3433" y="618"/>
                    <a:pt x="3329" y="671"/>
                  </a:cubicBezTo>
                  <a:cubicBezTo>
                    <a:pt x="3222" y="725"/>
                    <a:pt x="3113" y="783"/>
                    <a:pt x="3014" y="844"/>
                  </a:cubicBezTo>
                  <a:cubicBezTo>
                    <a:pt x="2945" y="887"/>
                    <a:pt x="2880" y="926"/>
                    <a:pt x="2814" y="972"/>
                  </a:cubicBezTo>
                  <a:cubicBezTo>
                    <a:pt x="2603" y="1103"/>
                    <a:pt x="2399" y="1249"/>
                    <a:pt x="2208" y="1410"/>
                  </a:cubicBezTo>
                  <a:lnTo>
                    <a:pt x="2092" y="1512"/>
                  </a:lnTo>
                  <a:cubicBezTo>
                    <a:pt x="2031" y="1563"/>
                    <a:pt x="1973" y="1617"/>
                    <a:pt x="1916" y="1670"/>
                  </a:cubicBezTo>
                  <a:cubicBezTo>
                    <a:pt x="1909" y="1678"/>
                    <a:pt x="1902" y="1682"/>
                    <a:pt x="1897" y="1694"/>
                  </a:cubicBezTo>
                  <a:cubicBezTo>
                    <a:pt x="1823" y="1757"/>
                    <a:pt x="1753" y="1825"/>
                    <a:pt x="1689" y="1901"/>
                  </a:cubicBezTo>
                  <a:cubicBezTo>
                    <a:pt x="1672" y="1910"/>
                    <a:pt x="1660" y="1923"/>
                    <a:pt x="1650" y="1938"/>
                  </a:cubicBezTo>
                  <a:cubicBezTo>
                    <a:pt x="1589" y="2001"/>
                    <a:pt x="1531" y="2065"/>
                    <a:pt x="1474" y="2130"/>
                  </a:cubicBezTo>
                  <a:cubicBezTo>
                    <a:pt x="1382" y="2237"/>
                    <a:pt x="1294" y="2346"/>
                    <a:pt x="1214" y="2458"/>
                  </a:cubicBezTo>
                  <a:cubicBezTo>
                    <a:pt x="1098" y="2614"/>
                    <a:pt x="986" y="2779"/>
                    <a:pt x="883" y="2944"/>
                  </a:cubicBezTo>
                  <a:cubicBezTo>
                    <a:pt x="818" y="3053"/>
                    <a:pt x="752" y="3168"/>
                    <a:pt x="694" y="3279"/>
                  </a:cubicBezTo>
                  <a:cubicBezTo>
                    <a:pt x="682" y="3299"/>
                    <a:pt x="672" y="3320"/>
                    <a:pt x="665" y="3340"/>
                  </a:cubicBezTo>
                  <a:cubicBezTo>
                    <a:pt x="614" y="3437"/>
                    <a:pt x="568" y="3532"/>
                    <a:pt x="526" y="3629"/>
                  </a:cubicBezTo>
                  <a:cubicBezTo>
                    <a:pt x="519" y="3649"/>
                    <a:pt x="511" y="3663"/>
                    <a:pt x="502" y="3678"/>
                  </a:cubicBezTo>
                  <a:cubicBezTo>
                    <a:pt x="456" y="3790"/>
                    <a:pt x="410" y="3902"/>
                    <a:pt x="368" y="4016"/>
                  </a:cubicBezTo>
                  <a:cubicBezTo>
                    <a:pt x="362" y="4028"/>
                    <a:pt x="359" y="4039"/>
                    <a:pt x="356" y="4052"/>
                  </a:cubicBezTo>
                  <a:cubicBezTo>
                    <a:pt x="315" y="4171"/>
                    <a:pt x="276" y="4290"/>
                    <a:pt x="242" y="4412"/>
                  </a:cubicBezTo>
                  <a:cubicBezTo>
                    <a:pt x="234" y="4432"/>
                    <a:pt x="227" y="4451"/>
                    <a:pt x="222" y="4470"/>
                  </a:cubicBezTo>
                  <a:cubicBezTo>
                    <a:pt x="152" y="4731"/>
                    <a:pt x="97" y="4997"/>
                    <a:pt x="59" y="5265"/>
                  </a:cubicBezTo>
                  <a:cubicBezTo>
                    <a:pt x="18" y="5548"/>
                    <a:pt x="1" y="5834"/>
                    <a:pt x="1" y="6121"/>
                  </a:cubicBezTo>
                  <a:lnTo>
                    <a:pt x="1" y="116245"/>
                  </a:lnTo>
                  <a:cubicBezTo>
                    <a:pt x="1" y="116350"/>
                    <a:pt x="4" y="116457"/>
                    <a:pt x="8" y="116561"/>
                  </a:cubicBezTo>
                  <a:cubicBezTo>
                    <a:pt x="16" y="116690"/>
                    <a:pt x="27" y="116821"/>
                    <a:pt x="39" y="116948"/>
                  </a:cubicBezTo>
                  <a:cubicBezTo>
                    <a:pt x="69" y="117201"/>
                    <a:pt x="114" y="117453"/>
                    <a:pt x="173" y="117701"/>
                  </a:cubicBezTo>
                  <a:cubicBezTo>
                    <a:pt x="205" y="117823"/>
                    <a:pt x="239" y="117947"/>
                    <a:pt x="273" y="118066"/>
                  </a:cubicBezTo>
                  <a:cubicBezTo>
                    <a:pt x="312" y="118185"/>
                    <a:pt x="353" y="118304"/>
                    <a:pt x="397" y="118419"/>
                  </a:cubicBezTo>
                  <a:cubicBezTo>
                    <a:pt x="438" y="118526"/>
                    <a:pt x="480" y="118635"/>
                    <a:pt x="531" y="118742"/>
                  </a:cubicBezTo>
                  <a:cubicBezTo>
                    <a:pt x="534" y="118754"/>
                    <a:pt x="542" y="118769"/>
                    <a:pt x="545" y="118783"/>
                  </a:cubicBezTo>
                  <a:cubicBezTo>
                    <a:pt x="596" y="118888"/>
                    <a:pt x="645" y="118995"/>
                    <a:pt x="703" y="119095"/>
                  </a:cubicBezTo>
                  <a:cubicBezTo>
                    <a:pt x="761" y="119206"/>
                    <a:pt x="818" y="119313"/>
                    <a:pt x="883" y="119418"/>
                  </a:cubicBezTo>
                  <a:cubicBezTo>
                    <a:pt x="988" y="119586"/>
                    <a:pt x="1099" y="119748"/>
                    <a:pt x="1214" y="119906"/>
                  </a:cubicBezTo>
                  <a:cubicBezTo>
                    <a:pt x="1354" y="120090"/>
                    <a:pt x="1504" y="120269"/>
                    <a:pt x="1663" y="120439"/>
                  </a:cubicBezTo>
                  <a:cubicBezTo>
                    <a:pt x="1744" y="120524"/>
                    <a:pt x="1824" y="120604"/>
                    <a:pt x="1909" y="120684"/>
                  </a:cubicBezTo>
                  <a:cubicBezTo>
                    <a:pt x="2155" y="120915"/>
                    <a:pt x="2418" y="121126"/>
                    <a:pt x="2697" y="121317"/>
                  </a:cubicBezTo>
                  <a:cubicBezTo>
                    <a:pt x="2707" y="121323"/>
                    <a:pt x="2717" y="121329"/>
                    <a:pt x="2726" y="121336"/>
                  </a:cubicBezTo>
                  <a:cubicBezTo>
                    <a:pt x="2826" y="121402"/>
                    <a:pt x="2923" y="121463"/>
                    <a:pt x="3027" y="121524"/>
                  </a:cubicBezTo>
                  <a:cubicBezTo>
                    <a:pt x="3127" y="121582"/>
                    <a:pt x="3229" y="121640"/>
                    <a:pt x="3334" y="121694"/>
                  </a:cubicBezTo>
                  <a:cubicBezTo>
                    <a:pt x="3438" y="121746"/>
                    <a:pt x="3545" y="121796"/>
                    <a:pt x="3652" y="121843"/>
                  </a:cubicBezTo>
                  <a:cubicBezTo>
                    <a:pt x="3752" y="121889"/>
                    <a:pt x="3856" y="121930"/>
                    <a:pt x="3959" y="121969"/>
                  </a:cubicBezTo>
                  <a:cubicBezTo>
                    <a:pt x="4203" y="122063"/>
                    <a:pt x="4453" y="122139"/>
                    <a:pt x="4708" y="122195"/>
                  </a:cubicBezTo>
                  <a:cubicBezTo>
                    <a:pt x="4807" y="122222"/>
                    <a:pt x="4912" y="122243"/>
                    <a:pt x="5016" y="122261"/>
                  </a:cubicBezTo>
                  <a:cubicBezTo>
                    <a:pt x="5135" y="122285"/>
                    <a:pt x="5254" y="122302"/>
                    <a:pt x="5376" y="122314"/>
                  </a:cubicBezTo>
                  <a:cubicBezTo>
                    <a:pt x="5495" y="122331"/>
                    <a:pt x="5614" y="122341"/>
                    <a:pt x="5738" y="122349"/>
                  </a:cubicBezTo>
                  <a:lnTo>
                    <a:pt x="5748" y="122349"/>
                  </a:lnTo>
                  <a:cubicBezTo>
                    <a:pt x="5867" y="122358"/>
                    <a:pt x="5991" y="122361"/>
                    <a:pt x="6113" y="122361"/>
                  </a:cubicBezTo>
                  <a:lnTo>
                    <a:pt x="177418" y="122361"/>
                  </a:lnTo>
                  <a:cubicBezTo>
                    <a:pt x="177419" y="122361"/>
                    <a:pt x="177420" y="122361"/>
                    <a:pt x="177421" y="122361"/>
                  </a:cubicBezTo>
                  <a:cubicBezTo>
                    <a:pt x="180476" y="122361"/>
                    <a:pt x="183063" y="120107"/>
                    <a:pt x="183483" y="117080"/>
                  </a:cubicBezTo>
                  <a:cubicBezTo>
                    <a:pt x="183520" y="116804"/>
                    <a:pt x="183539" y="116524"/>
                    <a:pt x="183539" y="116244"/>
                  </a:cubicBezTo>
                  <a:lnTo>
                    <a:pt x="183539" y="6121"/>
                  </a:lnTo>
                  <a:cubicBezTo>
                    <a:pt x="183539" y="2742"/>
                    <a:pt x="180797" y="0"/>
                    <a:pt x="17741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56"/>
            <p:cNvSpPr/>
            <p:nvPr/>
          </p:nvSpPr>
          <p:spPr>
            <a:xfrm>
              <a:off x="1917370" y="3065755"/>
              <a:ext cx="2993079" cy="218103"/>
            </a:xfrm>
            <a:custGeom>
              <a:avLst/>
              <a:gdLst/>
              <a:ahLst/>
              <a:cxnLst/>
              <a:rect l="l" t="t" r="r" b="b"/>
              <a:pathLst>
                <a:path w="183540" h="18355" extrusionOk="0">
                  <a:moveTo>
                    <a:pt x="1" y="0"/>
                  </a:moveTo>
                  <a:lnTo>
                    <a:pt x="1" y="12239"/>
                  </a:lnTo>
                  <a:cubicBezTo>
                    <a:pt x="1" y="12344"/>
                    <a:pt x="4" y="12451"/>
                    <a:pt x="8" y="12555"/>
                  </a:cubicBezTo>
                  <a:cubicBezTo>
                    <a:pt x="16" y="12684"/>
                    <a:pt x="27" y="12815"/>
                    <a:pt x="39" y="12942"/>
                  </a:cubicBezTo>
                  <a:cubicBezTo>
                    <a:pt x="69" y="13195"/>
                    <a:pt x="114" y="13447"/>
                    <a:pt x="173" y="13695"/>
                  </a:cubicBezTo>
                  <a:cubicBezTo>
                    <a:pt x="205" y="13817"/>
                    <a:pt x="239" y="13941"/>
                    <a:pt x="273" y="14060"/>
                  </a:cubicBezTo>
                  <a:cubicBezTo>
                    <a:pt x="312" y="14179"/>
                    <a:pt x="353" y="14298"/>
                    <a:pt x="397" y="14413"/>
                  </a:cubicBezTo>
                  <a:cubicBezTo>
                    <a:pt x="438" y="14520"/>
                    <a:pt x="480" y="14629"/>
                    <a:pt x="531" y="14736"/>
                  </a:cubicBezTo>
                  <a:cubicBezTo>
                    <a:pt x="534" y="14748"/>
                    <a:pt x="542" y="14763"/>
                    <a:pt x="545" y="14777"/>
                  </a:cubicBezTo>
                  <a:cubicBezTo>
                    <a:pt x="596" y="14882"/>
                    <a:pt x="645" y="14989"/>
                    <a:pt x="703" y="15089"/>
                  </a:cubicBezTo>
                  <a:cubicBezTo>
                    <a:pt x="761" y="15200"/>
                    <a:pt x="818" y="15307"/>
                    <a:pt x="883" y="15412"/>
                  </a:cubicBezTo>
                  <a:cubicBezTo>
                    <a:pt x="988" y="15580"/>
                    <a:pt x="1099" y="15742"/>
                    <a:pt x="1214" y="15900"/>
                  </a:cubicBezTo>
                  <a:cubicBezTo>
                    <a:pt x="1354" y="16084"/>
                    <a:pt x="1504" y="16263"/>
                    <a:pt x="1663" y="16433"/>
                  </a:cubicBezTo>
                  <a:cubicBezTo>
                    <a:pt x="1744" y="16518"/>
                    <a:pt x="1824" y="16598"/>
                    <a:pt x="1909" y="16678"/>
                  </a:cubicBezTo>
                  <a:cubicBezTo>
                    <a:pt x="2155" y="16909"/>
                    <a:pt x="2418" y="17120"/>
                    <a:pt x="2697" y="17311"/>
                  </a:cubicBezTo>
                  <a:cubicBezTo>
                    <a:pt x="2707" y="17317"/>
                    <a:pt x="2717" y="17323"/>
                    <a:pt x="2726" y="17330"/>
                  </a:cubicBezTo>
                  <a:cubicBezTo>
                    <a:pt x="2826" y="17396"/>
                    <a:pt x="2923" y="17457"/>
                    <a:pt x="3027" y="17518"/>
                  </a:cubicBezTo>
                  <a:cubicBezTo>
                    <a:pt x="3127" y="17576"/>
                    <a:pt x="3229" y="17634"/>
                    <a:pt x="3334" y="17688"/>
                  </a:cubicBezTo>
                  <a:cubicBezTo>
                    <a:pt x="3438" y="17740"/>
                    <a:pt x="3545" y="17790"/>
                    <a:pt x="3652" y="17837"/>
                  </a:cubicBezTo>
                  <a:cubicBezTo>
                    <a:pt x="3752" y="17883"/>
                    <a:pt x="3856" y="17924"/>
                    <a:pt x="3959" y="17963"/>
                  </a:cubicBezTo>
                  <a:cubicBezTo>
                    <a:pt x="4203" y="18057"/>
                    <a:pt x="4453" y="18133"/>
                    <a:pt x="4708" y="18189"/>
                  </a:cubicBezTo>
                  <a:cubicBezTo>
                    <a:pt x="4807" y="18216"/>
                    <a:pt x="4912" y="18237"/>
                    <a:pt x="5016" y="18255"/>
                  </a:cubicBezTo>
                  <a:cubicBezTo>
                    <a:pt x="5135" y="18279"/>
                    <a:pt x="5254" y="18296"/>
                    <a:pt x="5376" y="18308"/>
                  </a:cubicBezTo>
                  <a:cubicBezTo>
                    <a:pt x="5495" y="18325"/>
                    <a:pt x="5614" y="18335"/>
                    <a:pt x="5738" y="18343"/>
                  </a:cubicBezTo>
                  <a:lnTo>
                    <a:pt x="5748" y="18343"/>
                  </a:lnTo>
                  <a:cubicBezTo>
                    <a:pt x="5867" y="18352"/>
                    <a:pt x="5991" y="18355"/>
                    <a:pt x="6113" y="18355"/>
                  </a:cubicBezTo>
                  <a:lnTo>
                    <a:pt x="177418" y="18355"/>
                  </a:lnTo>
                  <a:cubicBezTo>
                    <a:pt x="177419" y="18355"/>
                    <a:pt x="177420" y="18355"/>
                    <a:pt x="177421" y="18355"/>
                  </a:cubicBezTo>
                  <a:cubicBezTo>
                    <a:pt x="180476" y="18355"/>
                    <a:pt x="183063" y="16101"/>
                    <a:pt x="183483" y="13074"/>
                  </a:cubicBezTo>
                  <a:cubicBezTo>
                    <a:pt x="183520" y="12798"/>
                    <a:pt x="183539" y="12518"/>
                    <a:pt x="183539" y="12238"/>
                  </a:cubicBezTo>
                  <a:lnTo>
                    <a:pt x="183539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56"/>
            <p:cNvSpPr/>
            <p:nvPr/>
          </p:nvSpPr>
          <p:spPr>
            <a:xfrm>
              <a:off x="3363961" y="3084313"/>
              <a:ext cx="99753" cy="99786"/>
            </a:xfrm>
            <a:custGeom>
              <a:avLst/>
              <a:gdLst/>
              <a:ahLst/>
              <a:cxnLst/>
              <a:rect l="l" t="t" r="r" b="b"/>
              <a:pathLst>
                <a:path w="6117" h="6119" extrusionOk="0">
                  <a:moveTo>
                    <a:pt x="3059" y="0"/>
                  </a:moveTo>
                  <a:cubicBezTo>
                    <a:pt x="1370" y="0"/>
                    <a:pt x="0" y="1370"/>
                    <a:pt x="0" y="3059"/>
                  </a:cubicBezTo>
                  <a:cubicBezTo>
                    <a:pt x="0" y="4749"/>
                    <a:pt x="1370" y="6118"/>
                    <a:pt x="3059" y="6118"/>
                  </a:cubicBezTo>
                  <a:cubicBezTo>
                    <a:pt x="4747" y="6118"/>
                    <a:pt x="6117" y="4749"/>
                    <a:pt x="6117" y="3059"/>
                  </a:cubicBezTo>
                  <a:cubicBezTo>
                    <a:pt x="6117" y="1370"/>
                    <a:pt x="4747" y="0"/>
                    <a:pt x="30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6" name="Google Shape;486;p56"/>
          <p:cNvSpPr/>
          <p:nvPr/>
        </p:nvSpPr>
        <p:spPr>
          <a:xfrm>
            <a:off x="1100600" y="312613"/>
            <a:ext cx="566050" cy="453775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56"/>
          <p:cNvSpPr/>
          <p:nvPr/>
        </p:nvSpPr>
        <p:spPr>
          <a:xfrm>
            <a:off x="7491675" y="4381688"/>
            <a:ext cx="566050" cy="453775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8" name="Google Shape;488;p56"/>
          <p:cNvPicPr preferRelativeResize="0"/>
          <p:nvPr/>
        </p:nvPicPr>
        <p:blipFill rotWithShape="1">
          <a:blip r:embed="rId4">
            <a:alphaModFix/>
          </a:blip>
          <a:srcRect l="3390"/>
          <a:stretch/>
        </p:blipFill>
        <p:spPr>
          <a:xfrm>
            <a:off x="2644900" y="766400"/>
            <a:ext cx="4020876" cy="232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57"/>
          <p:cNvSpPr/>
          <p:nvPr/>
        </p:nvSpPr>
        <p:spPr>
          <a:xfrm>
            <a:off x="1504325" y="1356963"/>
            <a:ext cx="6091200" cy="238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57"/>
          <p:cNvSpPr txBox="1">
            <a:spLocks noGrp="1"/>
          </p:cNvSpPr>
          <p:nvPr>
            <p:ph type="title"/>
          </p:nvPr>
        </p:nvSpPr>
        <p:spPr>
          <a:xfrm>
            <a:off x="1718661" y="1876250"/>
            <a:ext cx="5695800" cy="13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Conclusion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495" name="Google Shape;495;p57"/>
          <p:cNvSpPr/>
          <p:nvPr/>
        </p:nvSpPr>
        <p:spPr>
          <a:xfrm rot="4633131">
            <a:off x="7215652" y="1251839"/>
            <a:ext cx="565979" cy="453718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57"/>
          <p:cNvSpPr/>
          <p:nvPr/>
        </p:nvSpPr>
        <p:spPr>
          <a:xfrm rot="4633131">
            <a:off x="1362377" y="3437939"/>
            <a:ext cx="565979" cy="453718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58"/>
          <p:cNvSpPr txBox="1">
            <a:spLocks noGrp="1"/>
          </p:cNvSpPr>
          <p:nvPr>
            <p:ph type="subTitle" idx="4294967295"/>
          </p:nvPr>
        </p:nvSpPr>
        <p:spPr>
          <a:xfrm>
            <a:off x="6806352" y="1928560"/>
            <a:ext cx="17478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2"/>
                </a:solidFill>
              </a:rPr>
              <a:t>Build a user-friendly interface for the public to interact with your ML model.</a:t>
            </a:r>
            <a:endParaRPr sz="1400">
              <a:solidFill>
                <a:schemeClr val="accent2"/>
              </a:solidFill>
            </a:endParaRPr>
          </a:p>
        </p:txBody>
      </p:sp>
      <p:sp>
        <p:nvSpPr>
          <p:cNvPr id="502" name="Google Shape;502;p58"/>
          <p:cNvSpPr txBox="1">
            <a:spLocks noGrp="1"/>
          </p:cNvSpPr>
          <p:nvPr>
            <p:ph type="subTitle" idx="4294967295"/>
          </p:nvPr>
        </p:nvSpPr>
        <p:spPr>
          <a:xfrm>
            <a:off x="6806952" y="3062110"/>
            <a:ext cx="1746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2"/>
                </a:solidFill>
              </a:rPr>
              <a:t>Factoring in the various types of soil found in various parts of India and its general nutritional composition.</a:t>
            </a:r>
            <a:endParaRPr sz="1400" dirty="0">
              <a:solidFill>
                <a:schemeClr val="accent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400" dirty="0">
              <a:solidFill>
                <a:schemeClr val="accent2"/>
              </a:solidFill>
            </a:endParaRPr>
          </a:p>
        </p:txBody>
      </p:sp>
      <p:sp>
        <p:nvSpPr>
          <p:cNvPr id="503" name="Google Shape;503;p58"/>
          <p:cNvSpPr txBox="1">
            <a:spLocks noGrp="1"/>
          </p:cNvSpPr>
          <p:nvPr>
            <p:ph type="subTitle" idx="4294967295"/>
          </p:nvPr>
        </p:nvSpPr>
        <p:spPr>
          <a:xfrm>
            <a:off x="594514" y="1930210"/>
            <a:ext cx="1746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2"/>
                </a:solidFill>
              </a:rPr>
              <a:t>Predict what crop would be best for the farmer to</a:t>
            </a:r>
            <a:endParaRPr sz="1400" dirty="0">
              <a:solidFill>
                <a:schemeClr val="accent2"/>
              </a:solidFill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2"/>
                </a:solidFill>
              </a:rPr>
              <a:t>grow based on the geolocation, season, and price.</a:t>
            </a:r>
            <a:endParaRPr sz="1400" dirty="0">
              <a:solidFill>
                <a:schemeClr val="accent2"/>
              </a:solidFill>
            </a:endParaRPr>
          </a:p>
        </p:txBody>
      </p:sp>
      <p:sp>
        <p:nvSpPr>
          <p:cNvPr id="504" name="Google Shape;504;p58"/>
          <p:cNvSpPr txBox="1">
            <a:spLocks noGrp="1"/>
          </p:cNvSpPr>
          <p:nvPr>
            <p:ph type="subTitle" idx="4294967295"/>
          </p:nvPr>
        </p:nvSpPr>
        <p:spPr>
          <a:xfrm>
            <a:off x="594514" y="2900510"/>
            <a:ext cx="1746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2"/>
                </a:solidFill>
              </a:rPr>
              <a:t>Suggest a variety of crops that could be cultivated for the geo-locations provided in the dataset and rank them according to the sales price.</a:t>
            </a:r>
            <a:endParaRPr sz="1400">
              <a:solidFill>
                <a:schemeClr val="accent2"/>
              </a:solidFill>
            </a:endParaRPr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2"/>
                </a:solidFill>
              </a:rPr>
              <a:t> </a:t>
            </a:r>
            <a:endParaRPr sz="1400">
              <a:solidFill>
                <a:schemeClr val="accent2"/>
              </a:solidFill>
            </a:endParaRPr>
          </a:p>
        </p:txBody>
      </p:sp>
      <p:sp>
        <p:nvSpPr>
          <p:cNvPr id="505" name="Google Shape;505;p58"/>
          <p:cNvSpPr txBox="1">
            <a:spLocks noGrp="1"/>
          </p:cNvSpPr>
          <p:nvPr>
            <p:ph type="title"/>
          </p:nvPr>
        </p:nvSpPr>
        <p:spPr>
          <a:xfrm>
            <a:off x="713250" y="18907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met all four briefs with our system!</a:t>
            </a:r>
            <a:endParaRPr/>
          </a:p>
        </p:txBody>
      </p:sp>
      <p:cxnSp>
        <p:nvCxnSpPr>
          <p:cNvPr id="506" name="Google Shape;506;p58"/>
          <p:cNvCxnSpPr/>
          <p:nvPr/>
        </p:nvCxnSpPr>
        <p:spPr>
          <a:xfrm>
            <a:off x="5205025" y="1637225"/>
            <a:ext cx="1570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07" name="Google Shape;507;p58"/>
          <p:cNvCxnSpPr/>
          <p:nvPr/>
        </p:nvCxnSpPr>
        <p:spPr>
          <a:xfrm>
            <a:off x="5205025" y="3412339"/>
            <a:ext cx="15708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08" name="Google Shape;508;p58"/>
          <p:cNvCxnSpPr/>
          <p:nvPr/>
        </p:nvCxnSpPr>
        <p:spPr>
          <a:xfrm rot="10800000">
            <a:off x="2398050" y="3412339"/>
            <a:ext cx="15378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09" name="Google Shape;509;p58"/>
          <p:cNvCxnSpPr/>
          <p:nvPr/>
        </p:nvCxnSpPr>
        <p:spPr>
          <a:xfrm rot="10800000">
            <a:off x="2398050" y="1651114"/>
            <a:ext cx="1537800" cy="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510" name="Google Shape;510;p58"/>
          <p:cNvPicPr preferRelativeResize="0"/>
          <p:nvPr/>
        </p:nvPicPr>
        <p:blipFill rotWithShape="1">
          <a:blip r:embed="rId3">
            <a:alphaModFix/>
          </a:blip>
          <a:srcRect l="25945" t="5367" r="26194" b="6347"/>
          <a:stretch/>
        </p:blipFill>
        <p:spPr>
          <a:xfrm>
            <a:off x="2765210" y="918050"/>
            <a:ext cx="3674524" cy="4540901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58"/>
          <p:cNvSpPr txBox="1"/>
          <p:nvPr/>
        </p:nvSpPr>
        <p:spPr>
          <a:xfrm>
            <a:off x="3014700" y="1158525"/>
            <a:ext cx="304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Open Sans"/>
                <a:ea typeface="Open Sans"/>
                <a:cs typeface="Open Sans"/>
                <a:sym typeface="Open Sans"/>
              </a:rPr>
              <a:t>1</a:t>
            </a:r>
            <a:endParaRPr sz="20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12" name="Google Shape;512;p58"/>
          <p:cNvSpPr txBox="1"/>
          <p:nvPr/>
        </p:nvSpPr>
        <p:spPr>
          <a:xfrm>
            <a:off x="5891175" y="1158525"/>
            <a:ext cx="304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 sz="20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13" name="Google Shape;513;p58"/>
          <p:cNvSpPr txBox="1"/>
          <p:nvPr/>
        </p:nvSpPr>
        <p:spPr>
          <a:xfrm>
            <a:off x="6313350" y="2900500"/>
            <a:ext cx="304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Open Sans"/>
                <a:ea typeface="Open Sans"/>
                <a:cs typeface="Open Sans"/>
                <a:sym typeface="Open Sans"/>
              </a:rPr>
              <a:t>4</a:t>
            </a:r>
            <a:endParaRPr sz="20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14" name="Google Shape;514;p58"/>
          <p:cNvSpPr txBox="1"/>
          <p:nvPr/>
        </p:nvSpPr>
        <p:spPr>
          <a:xfrm>
            <a:off x="2540650" y="2900500"/>
            <a:ext cx="304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Open Sans"/>
                <a:ea typeface="Open Sans"/>
                <a:cs typeface="Open Sans"/>
                <a:sym typeface="Open Sans"/>
              </a:rPr>
              <a:t>3</a:t>
            </a:r>
            <a:endParaRPr sz="20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15" name="Google Shape;515;p58"/>
          <p:cNvPicPr preferRelativeResize="0"/>
          <p:nvPr/>
        </p:nvPicPr>
        <p:blipFill rotWithShape="1">
          <a:blip r:embed="rId4">
            <a:alphaModFix amt="54000"/>
          </a:blip>
          <a:srcRect l="6589" r="6597"/>
          <a:stretch/>
        </p:blipFill>
        <p:spPr>
          <a:xfrm>
            <a:off x="789360" y="1167144"/>
            <a:ext cx="1379726" cy="1379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p58"/>
          <p:cNvPicPr preferRelativeResize="0"/>
          <p:nvPr/>
        </p:nvPicPr>
        <p:blipFill rotWithShape="1">
          <a:blip r:embed="rId4">
            <a:alphaModFix amt="55000"/>
          </a:blip>
          <a:srcRect l="6589" r="6597"/>
          <a:stretch/>
        </p:blipFill>
        <p:spPr>
          <a:xfrm>
            <a:off x="834638" y="3155950"/>
            <a:ext cx="1379726" cy="1379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517" name="Google Shape;517;p58"/>
          <p:cNvPicPr preferRelativeResize="0"/>
          <p:nvPr/>
        </p:nvPicPr>
        <p:blipFill rotWithShape="1">
          <a:blip r:embed="rId4">
            <a:alphaModFix amt="57000"/>
          </a:blip>
          <a:srcRect l="6589" r="6597"/>
          <a:stretch/>
        </p:blipFill>
        <p:spPr>
          <a:xfrm>
            <a:off x="6905088" y="1158525"/>
            <a:ext cx="1379726" cy="1379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518" name="Google Shape;518;p58"/>
          <p:cNvPicPr preferRelativeResize="0"/>
          <p:nvPr/>
        </p:nvPicPr>
        <p:blipFill rotWithShape="1">
          <a:blip r:embed="rId4">
            <a:alphaModFix amt="57000"/>
          </a:blip>
          <a:srcRect l="6589" r="6597"/>
          <a:stretch/>
        </p:blipFill>
        <p:spPr>
          <a:xfrm>
            <a:off x="6905088" y="3238272"/>
            <a:ext cx="1379726" cy="1379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3" name="Google Shape;523;p59"/>
          <p:cNvPicPr preferRelativeResize="0"/>
          <p:nvPr/>
        </p:nvPicPr>
        <p:blipFill rotWithShape="1">
          <a:blip r:embed="rId3">
            <a:alphaModFix/>
          </a:blip>
          <a:srcRect l="328" t="2691" b="24949"/>
          <a:stretch/>
        </p:blipFill>
        <p:spPr>
          <a:xfrm>
            <a:off x="-8" y="887498"/>
            <a:ext cx="9143998" cy="4432549"/>
          </a:xfrm>
          <a:prstGeom prst="rect">
            <a:avLst/>
          </a:prstGeom>
          <a:noFill/>
          <a:ln>
            <a:noFill/>
          </a:ln>
        </p:spPr>
      </p:pic>
      <p:sp>
        <p:nvSpPr>
          <p:cNvPr id="524" name="Google Shape;524;p59"/>
          <p:cNvSpPr/>
          <p:nvPr/>
        </p:nvSpPr>
        <p:spPr>
          <a:xfrm>
            <a:off x="524700" y="1444550"/>
            <a:ext cx="8094600" cy="316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525" name="Google Shape;525;p59"/>
          <p:cNvSpPr txBox="1">
            <a:spLocks noGrp="1"/>
          </p:cNvSpPr>
          <p:nvPr>
            <p:ph type="subTitle" idx="1"/>
          </p:nvPr>
        </p:nvSpPr>
        <p:spPr>
          <a:xfrm>
            <a:off x="3058350" y="1929350"/>
            <a:ext cx="5372400" cy="21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200">
                <a:solidFill>
                  <a:schemeClr val="lt2"/>
                </a:solidFill>
              </a:rPr>
              <a:t>The model will help farmers to decide which crops to grow next.</a:t>
            </a:r>
            <a:endParaRPr sz="1200">
              <a:solidFill>
                <a:schemeClr val="lt2"/>
              </a:solidFill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200">
                <a:solidFill>
                  <a:schemeClr val="lt2"/>
                </a:solidFill>
              </a:rPr>
              <a:t>Helps inexperienced farmers get into farming.</a:t>
            </a:r>
            <a:endParaRPr sz="1200">
              <a:solidFill>
                <a:schemeClr val="lt2"/>
              </a:solidFill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200">
                <a:solidFill>
                  <a:schemeClr val="lt2"/>
                </a:solidFill>
              </a:rPr>
              <a:t>Will help them to generate maximum profit.</a:t>
            </a:r>
            <a:endParaRPr sz="1200">
              <a:solidFill>
                <a:schemeClr val="lt2"/>
              </a:solidFill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200">
                <a:solidFill>
                  <a:schemeClr val="lt2"/>
                </a:solidFill>
              </a:rPr>
              <a:t>Will prevent soil from becoming nutrient deficit by suggesting alternate crops.</a:t>
            </a:r>
            <a:endParaRPr sz="1200">
              <a:solidFill>
                <a:schemeClr val="lt2"/>
              </a:solidFill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200">
                <a:solidFill>
                  <a:schemeClr val="lt2"/>
                </a:solidFill>
              </a:rPr>
              <a:t>Easily Scalable, can add more crops and districts.</a:t>
            </a:r>
            <a:endParaRPr sz="1200">
              <a:solidFill>
                <a:schemeClr val="lt2"/>
              </a:solidFill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200">
                <a:solidFill>
                  <a:schemeClr val="lt2"/>
                </a:solidFill>
              </a:rPr>
              <a:t>High accuracy ML models and easy to use website with graphics.</a:t>
            </a:r>
            <a:endParaRPr sz="1300">
              <a:solidFill>
                <a:schemeClr val="lt2"/>
              </a:solidFill>
            </a:endParaRPr>
          </a:p>
        </p:txBody>
      </p:sp>
      <p:sp>
        <p:nvSpPr>
          <p:cNvPr id="526" name="Google Shape;526;p59"/>
          <p:cNvSpPr txBox="1">
            <a:spLocks noGrp="1"/>
          </p:cNvSpPr>
          <p:nvPr>
            <p:ph type="title"/>
          </p:nvPr>
        </p:nvSpPr>
        <p:spPr>
          <a:xfrm>
            <a:off x="713250" y="1628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</a:t>
            </a:r>
            <a:endParaRPr/>
          </a:p>
        </p:txBody>
      </p:sp>
      <p:sp>
        <p:nvSpPr>
          <p:cNvPr id="527" name="Google Shape;527;p59"/>
          <p:cNvSpPr/>
          <p:nvPr/>
        </p:nvSpPr>
        <p:spPr>
          <a:xfrm rot="-1225311">
            <a:off x="905732" y="2041477"/>
            <a:ext cx="1584979" cy="1970236"/>
          </a:xfrm>
          <a:custGeom>
            <a:avLst/>
            <a:gdLst/>
            <a:ahLst/>
            <a:cxnLst/>
            <a:rect l="l" t="t" r="r" b="b"/>
            <a:pathLst>
              <a:path w="38446" h="47792" extrusionOk="0">
                <a:moveTo>
                  <a:pt x="24682" y="1679"/>
                </a:moveTo>
                <a:lnTo>
                  <a:pt x="24682" y="1679"/>
                </a:lnTo>
                <a:cubicBezTo>
                  <a:pt x="25266" y="2536"/>
                  <a:pt x="25980" y="3775"/>
                  <a:pt x="26468" y="5322"/>
                </a:cubicBezTo>
                <a:cubicBezTo>
                  <a:pt x="27302" y="7954"/>
                  <a:pt x="27647" y="11990"/>
                  <a:pt x="24825" y="16693"/>
                </a:cubicBezTo>
                <a:cubicBezTo>
                  <a:pt x="26325" y="8680"/>
                  <a:pt x="25432" y="3929"/>
                  <a:pt x="24682" y="1679"/>
                </a:cubicBezTo>
                <a:close/>
                <a:moveTo>
                  <a:pt x="24337" y="2108"/>
                </a:moveTo>
                <a:cubicBezTo>
                  <a:pt x="24527" y="2715"/>
                  <a:pt x="24706" y="3465"/>
                  <a:pt x="24861" y="4382"/>
                </a:cubicBezTo>
                <a:cubicBezTo>
                  <a:pt x="25599" y="8859"/>
                  <a:pt x="24944" y="13847"/>
                  <a:pt x="24230" y="17371"/>
                </a:cubicBezTo>
                <a:cubicBezTo>
                  <a:pt x="23563" y="16705"/>
                  <a:pt x="21956" y="14728"/>
                  <a:pt x="22456" y="11525"/>
                </a:cubicBezTo>
                <a:cubicBezTo>
                  <a:pt x="22539" y="11014"/>
                  <a:pt x="22682" y="10490"/>
                  <a:pt x="22896" y="9906"/>
                </a:cubicBezTo>
                <a:cubicBezTo>
                  <a:pt x="23075" y="9430"/>
                  <a:pt x="23373" y="8585"/>
                  <a:pt x="23658" y="7525"/>
                </a:cubicBezTo>
                <a:lnTo>
                  <a:pt x="23658" y="7525"/>
                </a:lnTo>
                <a:cubicBezTo>
                  <a:pt x="23670" y="8775"/>
                  <a:pt x="23658" y="11025"/>
                  <a:pt x="23408" y="12764"/>
                </a:cubicBezTo>
                <a:cubicBezTo>
                  <a:pt x="23384" y="12883"/>
                  <a:pt x="23468" y="12990"/>
                  <a:pt x="23599" y="13014"/>
                </a:cubicBezTo>
                <a:lnTo>
                  <a:pt x="23623" y="13014"/>
                </a:lnTo>
                <a:cubicBezTo>
                  <a:pt x="23730" y="13014"/>
                  <a:pt x="23825" y="12930"/>
                  <a:pt x="23849" y="12823"/>
                </a:cubicBezTo>
                <a:cubicBezTo>
                  <a:pt x="24230" y="10275"/>
                  <a:pt x="24087" y="6620"/>
                  <a:pt x="24087" y="6584"/>
                </a:cubicBezTo>
                <a:cubicBezTo>
                  <a:pt x="24075" y="6489"/>
                  <a:pt x="24015" y="6406"/>
                  <a:pt x="23932" y="6382"/>
                </a:cubicBezTo>
                <a:cubicBezTo>
                  <a:pt x="24218" y="5060"/>
                  <a:pt x="24420" y="3548"/>
                  <a:pt x="24337" y="2108"/>
                </a:cubicBezTo>
                <a:close/>
                <a:moveTo>
                  <a:pt x="32774" y="14640"/>
                </a:moveTo>
                <a:cubicBezTo>
                  <a:pt x="33569" y="14640"/>
                  <a:pt x="34393" y="14769"/>
                  <a:pt x="35243" y="15026"/>
                </a:cubicBezTo>
                <a:cubicBezTo>
                  <a:pt x="30361" y="15419"/>
                  <a:pt x="26932" y="18324"/>
                  <a:pt x="25313" y="20038"/>
                </a:cubicBezTo>
                <a:cubicBezTo>
                  <a:pt x="26099" y="18550"/>
                  <a:pt x="27611" y="16288"/>
                  <a:pt x="29980" y="15228"/>
                </a:cubicBezTo>
                <a:cubicBezTo>
                  <a:pt x="30866" y="14835"/>
                  <a:pt x="31799" y="14640"/>
                  <a:pt x="32774" y="14640"/>
                </a:cubicBezTo>
                <a:close/>
                <a:moveTo>
                  <a:pt x="16003" y="12919"/>
                </a:moveTo>
                <a:cubicBezTo>
                  <a:pt x="18217" y="13526"/>
                  <a:pt x="19836" y="14931"/>
                  <a:pt x="20825" y="17121"/>
                </a:cubicBezTo>
                <a:cubicBezTo>
                  <a:pt x="21587" y="18812"/>
                  <a:pt x="21718" y="20455"/>
                  <a:pt x="21741" y="20991"/>
                </a:cubicBezTo>
                <a:cubicBezTo>
                  <a:pt x="21670" y="21003"/>
                  <a:pt x="21610" y="21015"/>
                  <a:pt x="21551" y="21027"/>
                </a:cubicBezTo>
                <a:cubicBezTo>
                  <a:pt x="20003" y="16145"/>
                  <a:pt x="17586" y="13907"/>
                  <a:pt x="16003" y="12919"/>
                </a:cubicBezTo>
                <a:close/>
                <a:moveTo>
                  <a:pt x="15812" y="13347"/>
                </a:moveTo>
                <a:lnTo>
                  <a:pt x="15812" y="13347"/>
                </a:lnTo>
                <a:cubicBezTo>
                  <a:pt x="17324" y="14323"/>
                  <a:pt x="19622" y="16478"/>
                  <a:pt x="21098" y="21062"/>
                </a:cubicBezTo>
                <a:cubicBezTo>
                  <a:pt x="20836" y="21062"/>
                  <a:pt x="20598" y="21039"/>
                  <a:pt x="20360" y="20979"/>
                </a:cubicBezTo>
                <a:cubicBezTo>
                  <a:pt x="20051" y="19884"/>
                  <a:pt x="19015" y="18098"/>
                  <a:pt x="18967" y="18014"/>
                </a:cubicBezTo>
                <a:cubicBezTo>
                  <a:pt x="18929" y="17945"/>
                  <a:pt x="18856" y="17906"/>
                  <a:pt x="18780" y="17906"/>
                </a:cubicBezTo>
                <a:cubicBezTo>
                  <a:pt x="18738" y="17906"/>
                  <a:pt x="18696" y="17918"/>
                  <a:pt x="18658" y="17943"/>
                </a:cubicBezTo>
                <a:cubicBezTo>
                  <a:pt x="18550" y="18002"/>
                  <a:pt x="18515" y="18133"/>
                  <a:pt x="18586" y="18241"/>
                </a:cubicBezTo>
                <a:cubicBezTo>
                  <a:pt x="18586" y="18264"/>
                  <a:pt x="19443" y="19741"/>
                  <a:pt x="19824" y="20789"/>
                </a:cubicBezTo>
                <a:cubicBezTo>
                  <a:pt x="19729" y="20741"/>
                  <a:pt x="19634" y="20681"/>
                  <a:pt x="19539" y="20622"/>
                </a:cubicBezTo>
                <a:cubicBezTo>
                  <a:pt x="17646" y="19407"/>
                  <a:pt x="17050" y="16133"/>
                  <a:pt x="17038" y="16097"/>
                </a:cubicBezTo>
                <a:cubicBezTo>
                  <a:pt x="17038" y="16097"/>
                  <a:pt x="17038" y="16086"/>
                  <a:pt x="17038" y="16086"/>
                </a:cubicBezTo>
                <a:cubicBezTo>
                  <a:pt x="16729" y="14812"/>
                  <a:pt x="16264" y="13942"/>
                  <a:pt x="15812" y="13347"/>
                </a:cubicBezTo>
                <a:close/>
                <a:moveTo>
                  <a:pt x="34707" y="15526"/>
                </a:moveTo>
                <a:lnTo>
                  <a:pt x="34707" y="15526"/>
                </a:lnTo>
                <a:cubicBezTo>
                  <a:pt x="33231" y="16121"/>
                  <a:pt x="31040" y="17312"/>
                  <a:pt x="29314" y="19455"/>
                </a:cubicBezTo>
                <a:cubicBezTo>
                  <a:pt x="28945" y="19907"/>
                  <a:pt x="28587" y="20253"/>
                  <a:pt x="28206" y="20503"/>
                </a:cubicBezTo>
                <a:cubicBezTo>
                  <a:pt x="27683" y="20860"/>
                  <a:pt x="26956" y="21217"/>
                  <a:pt x="26111" y="21312"/>
                </a:cubicBezTo>
                <a:cubicBezTo>
                  <a:pt x="26528" y="20836"/>
                  <a:pt x="27349" y="19991"/>
                  <a:pt x="28456" y="19443"/>
                </a:cubicBezTo>
                <a:cubicBezTo>
                  <a:pt x="28564" y="19384"/>
                  <a:pt x="28611" y="19253"/>
                  <a:pt x="28564" y="19145"/>
                </a:cubicBezTo>
                <a:cubicBezTo>
                  <a:pt x="28520" y="19067"/>
                  <a:pt x="28437" y="19020"/>
                  <a:pt x="28354" y="19020"/>
                </a:cubicBezTo>
                <a:cubicBezTo>
                  <a:pt x="28324" y="19020"/>
                  <a:pt x="28294" y="19026"/>
                  <a:pt x="28266" y="19038"/>
                </a:cubicBezTo>
                <a:cubicBezTo>
                  <a:pt x="26766" y="19777"/>
                  <a:pt x="25778" y="20991"/>
                  <a:pt x="25516" y="21348"/>
                </a:cubicBezTo>
                <a:cubicBezTo>
                  <a:pt x="25289" y="21336"/>
                  <a:pt x="25075" y="21312"/>
                  <a:pt x="24837" y="21265"/>
                </a:cubicBezTo>
                <a:cubicBezTo>
                  <a:pt x="25682" y="20193"/>
                  <a:pt x="29183" y="16217"/>
                  <a:pt x="34707" y="15526"/>
                </a:cubicBezTo>
                <a:close/>
                <a:moveTo>
                  <a:pt x="12014" y="19336"/>
                </a:moveTo>
                <a:lnTo>
                  <a:pt x="12014" y="19336"/>
                </a:lnTo>
                <a:cubicBezTo>
                  <a:pt x="16395" y="20527"/>
                  <a:pt x="18289" y="23979"/>
                  <a:pt x="18824" y="25182"/>
                </a:cubicBezTo>
                <a:cubicBezTo>
                  <a:pt x="17217" y="24622"/>
                  <a:pt x="16003" y="23217"/>
                  <a:pt x="15395" y="22384"/>
                </a:cubicBezTo>
                <a:cubicBezTo>
                  <a:pt x="14467" y="21098"/>
                  <a:pt x="13347" y="20086"/>
                  <a:pt x="12097" y="19384"/>
                </a:cubicBezTo>
                <a:cubicBezTo>
                  <a:pt x="12073" y="19360"/>
                  <a:pt x="12038" y="19348"/>
                  <a:pt x="12014" y="19336"/>
                </a:cubicBezTo>
                <a:close/>
                <a:moveTo>
                  <a:pt x="30734" y="24204"/>
                </a:moveTo>
                <a:cubicBezTo>
                  <a:pt x="32512" y="24204"/>
                  <a:pt x="34584" y="24587"/>
                  <a:pt x="36791" y="25742"/>
                </a:cubicBezTo>
                <a:cubicBezTo>
                  <a:pt x="34636" y="25277"/>
                  <a:pt x="32592" y="25111"/>
                  <a:pt x="30774" y="25111"/>
                </a:cubicBezTo>
                <a:cubicBezTo>
                  <a:pt x="28120" y="25111"/>
                  <a:pt x="25946" y="25464"/>
                  <a:pt x="24611" y="25753"/>
                </a:cubicBezTo>
                <a:cubicBezTo>
                  <a:pt x="25373" y="25349"/>
                  <a:pt x="26456" y="24872"/>
                  <a:pt x="27766" y="24563"/>
                </a:cubicBezTo>
                <a:cubicBezTo>
                  <a:pt x="28612" y="24356"/>
                  <a:pt x="29615" y="24204"/>
                  <a:pt x="30734" y="24204"/>
                </a:cubicBezTo>
                <a:close/>
                <a:moveTo>
                  <a:pt x="11502" y="19562"/>
                </a:moveTo>
                <a:lnTo>
                  <a:pt x="11502" y="19562"/>
                </a:lnTo>
                <a:cubicBezTo>
                  <a:pt x="11621" y="19622"/>
                  <a:pt x="11752" y="19693"/>
                  <a:pt x="11883" y="19765"/>
                </a:cubicBezTo>
                <a:cubicBezTo>
                  <a:pt x="13074" y="20443"/>
                  <a:pt x="14145" y="21420"/>
                  <a:pt x="15038" y="22646"/>
                </a:cubicBezTo>
                <a:cubicBezTo>
                  <a:pt x="15657" y="23503"/>
                  <a:pt x="16896" y="24932"/>
                  <a:pt x="18550" y="25563"/>
                </a:cubicBezTo>
                <a:cubicBezTo>
                  <a:pt x="18138" y="25706"/>
                  <a:pt x="17734" y="25778"/>
                  <a:pt x="17341" y="25778"/>
                </a:cubicBezTo>
                <a:cubicBezTo>
                  <a:pt x="16917" y="25778"/>
                  <a:pt x="16505" y="25694"/>
                  <a:pt x="16110" y="25527"/>
                </a:cubicBezTo>
                <a:cubicBezTo>
                  <a:pt x="14610" y="24920"/>
                  <a:pt x="13645" y="23253"/>
                  <a:pt x="13205" y="22324"/>
                </a:cubicBezTo>
                <a:lnTo>
                  <a:pt x="13205" y="22324"/>
                </a:lnTo>
                <a:cubicBezTo>
                  <a:pt x="13764" y="22944"/>
                  <a:pt x="14443" y="23658"/>
                  <a:pt x="15038" y="24194"/>
                </a:cubicBezTo>
                <a:cubicBezTo>
                  <a:pt x="15074" y="24241"/>
                  <a:pt x="15133" y="24253"/>
                  <a:pt x="15181" y="24253"/>
                </a:cubicBezTo>
                <a:cubicBezTo>
                  <a:pt x="15241" y="24253"/>
                  <a:pt x="15300" y="24229"/>
                  <a:pt x="15348" y="24182"/>
                </a:cubicBezTo>
                <a:cubicBezTo>
                  <a:pt x="15431" y="24087"/>
                  <a:pt x="15419" y="23956"/>
                  <a:pt x="15336" y="23872"/>
                </a:cubicBezTo>
                <a:cubicBezTo>
                  <a:pt x="14133" y="22765"/>
                  <a:pt x="12550" y="20908"/>
                  <a:pt x="12407" y="20741"/>
                </a:cubicBezTo>
                <a:cubicBezTo>
                  <a:pt x="12097" y="20253"/>
                  <a:pt x="11788" y="19872"/>
                  <a:pt x="11502" y="19562"/>
                </a:cubicBezTo>
                <a:close/>
                <a:moveTo>
                  <a:pt x="30759" y="25561"/>
                </a:moveTo>
                <a:cubicBezTo>
                  <a:pt x="32590" y="25561"/>
                  <a:pt x="34658" y="25732"/>
                  <a:pt x="36838" y="26218"/>
                </a:cubicBezTo>
                <a:cubicBezTo>
                  <a:pt x="35600" y="26325"/>
                  <a:pt x="33743" y="26515"/>
                  <a:pt x="32159" y="26813"/>
                </a:cubicBezTo>
                <a:cubicBezTo>
                  <a:pt x="31612" y="26920"/>
                  <a:pt x="31064" y="27051"/>
                  <a:pt x="30481" y="27218"/>
                </a:cubicBezTo>
                <a:cubicBezTo>
                  <a:pt x="29969" y="27358"/>
                  <a:pt x="28875" y="27613"/>
                  <a:pt x="27616" y="27613"/>
                </a:cubicBezTo>
                <a:cubicBezTo>
                  <a:pt x="26942" y="27613"/>
                  <a:pt x="26221" y="27540"/>
                  <a:pt x="25516" y="27337"/>
                </a:cubicBezTo>
                <a:cubicBezTo>
                  <a:pt x="26385" y="27087"/>
                  <a:pt x="28034" y="26695"/>
                  <a:pt x="29739" y="26695"/>
                </a:cubicBezTo>
                <a:cubicBezTo>
                  <a:pt x="30065" y="26695"/>
                  <a:pt x="30393" y="26709"/>
                  <a:pt x="30719" y="26742"/>
                </a:cubicBezTo>
                <a:cubicBezTo>
                  <a:pt x="30726" y="26742"/>
                  <a:pt x="30734" y="26743"/>
                  <a:pt x="30741" y="26743"/>
                </a:cubicBezTo>
                <a:cubicBezTo>
                  <a:pt x="30851" y="26743"/>
                  <a:pt x="30946" y="26662"/>
                  <a:pt x="30957" y="26539"/>
                </a:cubicBezTo>
                <a:cubicBezTo>
                  <a:pt x="30969" y="26420"/>
                  <a:pt x="30885" y="26313"/>
                  <a:pt x="30754" y="26301"/>
                </a:cubicBezTo>
                <a:cubicBezTo>
                  <a:pt x="30415" y="26268"/>
                  <a:pt x="30073" y="26253"/>
                  <a:pt x="29735" y="26253"/>
                </a:cubicBezTo>
                <a:cubicBezTo>
                  <a:pt x="27427" y="26253"/>
                  <a:pt x="25260" y="26942"/>
                  <a:pt x="24813" y="27087"/>
                </a:cubicBezTo>
                <a:cubicBezTo>
                  <a:pt x="24432" y="26920"/>
                  <a:pt x="24051" y="26706"/>
                  <a:pt x="23706" y="26432"/>
                </a:cubicBezTo>
                <a:cubicBezTo>
                  <a:pt x="24664" y="26175"/>
                  <a:pt x="27290" y="25561"/>
                  <a:pt x="30759" y="25561"/>
                </a:cubicBezTo>
                <a:close/>
                <a:moveTo>
                  <a:pt x="8918" y="24706"/>
                </a:moveTo>
                <a:lnTo>
                  <a:pt x="8918" y="24706"/>
                </a:lnTo>
                <a:cubicBezTo>
                  <a:pt x="13574" y="26039"/>
                  <a:pt x="15598" y="28682"/>
                  <a:pt x="16395" y="30183"/>
                </a:cubicBezTo>
                <a:cubicBezTo>
                  <a:pt x="14240" y="28087"/>
                  <a:pt x="10776" y="25849"/>
                  <a:pt x="8918" y="24706"/>
                </a:cubicBezTo>
                <a:close/>
                <a:moveTo>
                  <a:pt x="8371" y="24896"/>
                </a:moveTo>
                <a:lnTo>
                  <a:pt x="8371" y="24896"/>
                </a:lnTo>
                <a:cubicBezTo>
                  <a:pt x="10276" y="26063"/>
                  <a:pt x="14598" y="28813"/>
                  <a:pt x="16681" y="31123"/>
                </a:cubicBezTo>
                <a:cubicBezTo>
                  <a:pt x="16503" y="31171"/>
                  <a:pt x="16324" y="31218"/>
                  <a:pt x="16145" y="31254"/>
                </a:cubicBezTo>
                <a:cubicBezTo>
                  <a:pt x="16134" y="31206"/>
                  <a:pt x="16122" y="31159"/>
                  <a:pt x="16074" y="31123"/>
                </a:cubicBezTo>
                <a:cubicBezTo>
                  <a:pt x="14086" y="29301"/>
                  <a:pt x="11835" y="27932"/>
                  <a:pt x="11812" y="27920"/>
                </a:cubicBezTo>
                <a:cubicBezTo>
                  <a:pt x="11773" y="27899"/>
                  <a:pt x="11732" y="27888"/>
                  <a:pt x="11691" y="27888"/>
                </a:cubicBezTo>
                <a:cubicBezTo>
                  <a:pt x="11618" y="27888"/>
                  <a:pt x="11548" y="27923"/>
                  <a:pt x="11502" y="27992"/>
                </a:cubicBezTo>
                <a:cubicBezTo>
                  <a:pt x="11442" y="28099"/>
                  <a:pt x="11478" y="28242"/>
                  <a:pt x="11585" y="28301"/>
                </a:cubicBezTo>
                <a:cubicBezTo>
                  <a:pt x="11597" y="28313"/>
                  <a:pt x="13728" y="29611"/>
                  <a:pt x="15645" y="31337"/>
                </a:cubicBezTo>
                <a:cubicBezTo>
                  <a:pt x="15419" y="31373"/>
                  <a:pt x="15181" y="31385"/>
                  <a:pt x="14955" y="31385"/>
                </a:cubicBezTo>
                <a:cubicBezTo>
                  <a:pt x="14943" y="31337"/>
                  <a:pt x="14919" y="31302"/>
                  <a:pt x="14883" y="31278"/>
                </a:cubicBezTo>
                <a:cubicBezTo>
                  <a:pt x="14229" y="30683"/>
                  <a:pt x="12990" y="29909"/>
                  <a:pt x="12931" y="29873"/>
                </a:cubicBezTo>
                <a:cubicBezTo>
                  <a:pt x="12897" y="29852"/>
                  <a:pt x="12857" y="29841"/>
                  <a:pt x="12816" y="29841"/>
                </a:cubicBezTo>
                <a:cubicBezTo>
                  <a:pt x="12743" y="29841"/>
                  <a:pt x="12667" y="29876"/>
                  <a:pt x="12621" y="29944"/>
                </a:cubicBezTo>
                <a:cubicBezTo>
                  <a:pt x="12562" y="30052"/>
                  <a:pt x="12597" y="30183"/>
                  <a:pt x="12705" y="30254"/>
                </a:cubicBezTo>
                <a:cubicBezTo>
                  <a:pt x="12705" y="30254"/>
                  <a:pt x="13609" y="30825"/>
                  <a:pt x="14264" y="31337"/>
                </a:cubicBezTo>
                <a:cubicBezTo>
                  <a:pt x="13728" y="31266"/>
                  <a:pt x="13205" y="31111"/>
                  <a:pt x="12705" y="30861"/>
                </a:cubicBezTo>
                <a:cubicBezTo>
                  <a:pt x="11216" y="30099"/>
                  <a:pt x="10240" y="28682"/>
                  <a:pt x="9704" y="27658"/>
                </a:cubicBezTo>
                <a:lnTo>
                  <a:pt x="9704" y="27658"/>
                </a:lnTo>
                <a:cubicBezTo>
                  <a:pt x="9907" y="27801"/>
                  <a:pt x="10133" y="27956"/>
                  <a:pt x="10347" y="28087"/>
                </a:cubicBezTo>
                <a:cubicBezTo>
                  <a:pt x="10383" y="28111"/>
                  <a:pt x="10430" y="28123"/>
                  <a:pt x="10466" y="28123"/>
                </a:cubicBezTo>
                <a:cubicBezTo>
                  <a:pt x="10538" y="28123"/>
                  <a:pt x="10609" y="28087"/>
                  <a:pt x="10657" y="28028"/>
                </a:cubicBezTo>
                <a:cubicBezTo>
                  <a:pt x="10728" y="27920"/>
                  <a:pt x="10692" y="27777"/>
                  <a:pt x="10585" y="27718"/>
                </a:cubicBezTo>
                <a:cubicBezTo>
                  <a:pt x="10085" y="27385"/>
                  <a:pt x="9502" y="26968"/>
                  <a:pt x="9323" y="26837"/>
                </a:cubicBezTo>
                <a:cubicBezTo>
                  <a:pt x="9216" y="26599"/>
                  <a:pt x="9168" y="26456"/>
                  <a:pt x="9168" y="26444"/>
                </a:cubicBezTo>
                <a:cubicBezTo>
                  <a:pt x="8930" y="25825"/>
                  <a:pt x="8633" y="25301"/>
                  <a:pt x="8371" y="24896"/>
                </a:cubicBezTo>
                <a:close/>
                <a:moveTo>
                  <a:pt x="26572" y="31044"/>
                </a:moveTo>
                <a:cubicBezTo>
                  <a:pt x="29102" y="31044"/>
                  <a:pt x="31357" y="31836"/>
                  <a:pt x="33302" y="33409"/>
                </a:cubicBezTo>
                <a:cubicBezTo>
                  <a:pt x="31663" y="32654"/>
                  <a:pt x="30238" y="32570"/>
                  <a:pt x="29764" y="32570"/>
                </a:cubicBezTo>
                <a:cubicBezTo>
                  <a:pt x="29670" y="32570"/>
                  <a:pt x="29613" y="32574"/>
                  <a:pt x="29599" y="32576"/>
                </a:cubicBezTo>
                <a:cubicBezTo>
                  <a:pt x="29290" y="32584"/>
                  <a:pt x="28986" y="32588"/>
                  <a:pt x="28688" y="32588"/>
                </a:cubicBezTo>
                <a:cubicBezTo>
                  <a:pt x="25490" y="32588"/>
                  <a:pt x="23043" y="32149"/>
                  <a:pt x="21932" y="31909"/>
                </a:cubicBezTo>
                <a:cubicBezTo>
                  <a:pt x="22110" y="31838"/>
                  <a:pt x="22337" y="31754"/>
                  <a:pt x="22587" y="31671"/>
                </a:cubicBezTo>
                <a:cubicBezTo>
                  <a:pt x="22622" y="31683"/>
                  <a:pt x="22646" y="31707"/>
                  <a:pt x="22682" y="31707"/>
                </a:cubicBezTo>
                <a:cubicBezTo>
                  <a:pt x="22706" y="31707"/>
                  <a:pt x="25313" y="32004"/>
                  <a:pt x="27778" y="32028"/>
                </a:cubicBezTo>
                <a:lnTo>
                  <a:pt x="27790" y="32028"/>
                </a:lnTo>
                <a:cubicBezTo>
                  <a:pt x="27909" y="32028"/>
                  <a:pt x="28004" y="31933"/>
                  <a:pt x="28004" y="31802"/>
                </a:cubicBezTo>
                <a:cubicBezTo>
                  <a:pt x="28004" y="31683"/>
                  <a:pt x="27909" y="31576"/>
                  <a:pt x="27790" y="31576"/>
                </a:cubicBezTo>
                <a:cubicBezTo>
                  <a:pt x="26278" y="31564"/>
                  <a:pt x="24718" y="31445"/>
                  <a:pt x="23730" y="31361"/>
                </a:cubicBezTo>
                <a:cubicBezTo>
                  <a:pt x="24361" y="31218"/>
                  <a:pt x="25099" y="31099"/>
                  <a:pt x="25885" y="31064"/>
                </a:cubicBezTo>
                <a:cubicBezTo>
                  <a:pt x="26116" y="31051"/>
                  <a:pt x="26345" y="31044"/>
                  <a:pt x="26572" y="31044"/>
                </a:cubicBezTo>
                <a:close/>
                <a:moveTo>
                  <a:pt x="21837" y="32338"/>
                </a:moveTo>
                <a:cubicBezTo>
                  <a:pt x="22970" y="32588"/>
                  <a:pt x="25458" y="33028"/>
                  <a:pt x="28692" y="33028"/>
                </a:cubicBezTo>
                <a:cubicBezTo>
                  <a:pt x="28992" y="33028"/>
                  <a:pt x="29299" y="33024"/>
                  <a:pt x="29611" y="33016"/>
                </a:cubicBezTo>
                <a:cubicBezTo>
                  <a:pt x="29614" y="33016"/>
                  <a:pt x="29641" y="33015"/>
                  <a:pt x="29690" y="33015"/>
                </a:cubicBezTo>
                <a:cubicBezTo>
                  <a:pt x="30101" y="33015"/>
                  <a:pt x="32065" y="33082"/>
                  <a:pt x="34076" y="34338"/>
                </a:cubicBezTo>
                <a:cubicBezTo>
                  <a:pt x="33600" y="34295"/>
                  <a:pt x="32905" y="34259"/>
                  <a:pt x="31952" y="34259"/>
                </a:cubicBezTo>
                <a:cubicBezTo>
                  <a:pt x="31571" y="34259"/>
                  <a:pt x="31149" y="34265"/>
                  <a:pt x="30683" y="34278"/>
                </a:cubicBezTo>
                <a:cubicBezTo>
                  <a:pt x="30314" y="34290"/>
                  <a:pt x="29909" y="34326"/>
                  <a:pt x="29445" y="34374"/>
                </a:cubicBezTo>
                <a:cubicBezTo>
                  <a:pt x="29128" y="34406"/>
                  <a:pt x="28634" y="34444"/>
                  <a:pt x="28036" y="34444"/>
                </a:cubicBezTo>
                <a:cubicBezTo>
                  <a:pt x="26254" y="34444"/>
                  <a:pt x="23548" y="34112"/>
                  <a:pt x="21837" y="32338"/>
                </a:cubicBezTo>
                <a:close/>
                <a:moveTo>
                  <a:pt x="5847" y="30587"/>
                </a:moveTo>
                <a:cubicBezTo>
                  <a:pt x="10133" y="31599"/>
                  <a:pt x="11514" y="34695"/>
                  <a:pt x="11859" y="35767"/>
                </a:cubicBezTo>
                <a:cubicBezTo>
                  <a:pt x="10121" y="35243"/>
                  <a:pt x="9156" y="33635"/>
                  <a:pt x="9156" y="33623"/>
                </a:cubicBezTo>
                <a:lnTo>
                  <a:pt x="9145" y="33612"/>
                </a:lnTo>
                <a:cubicBezTo>
                  <a:pt x="8168" y="32195"/>
                  <a:pt x="6823" y="31183"/>
                  <a:pt x="5847" y="30587"/>
                </a:cubicBezTo>
                <a:close/>
                <a:moveTo>
                  <a:pt x="5299" y="30778"/>
                </a:moveTo>
                <a:cubicBezTo>
                  <a:pt x="6239" y="31326"/>
                  <a:pt x="7752" y="32361"/>
                  <a:pt x="8775" y="33862"/>
                </a:cubicBezTo>
                <a:cubicBezTo>
                  <a:pt x="8847" y="33993"/>
                  <a:pt x="9716" y="35397"/>
                  <a:pt x="11323" y="36052"/>
                </a:cubicBezTo>
                <a:cubicBezTo>
                  <a:pt x="11099" y="36086"/>
                  <a:pt x="10878" y="36103"/>
                  <a:pt x="10661" y="36103"/>
                </a:cubicBezTo>
                <a:cubicBezTo>
                  <a:pt x="9419" y="36103"/>
                  <a:pt x="8308" y="35552"/>
                  <a:pt x="7335" y="34457"/>
                </a:cubicBezTo>
                <a:cubicBezTo>
                  <a:pt x="6811" y="33862"/>
                  <a:pt x="6430" y="33231"/>
                  <a:pt x="6180" y="32742"/>
                </a:cubicBezTo>
                <a:lnTo>
                  <a:pt x="6180" y="32742"/>
                </a:lnTo>
                <a:cubicBezTo>
                  <a:pt x="6692" y="33159"/>
                  <a:pt x="7359" y="33766"/>
                  <a:pt x="7811" y="34362"/>
                </a:cubicBezTo>
                <a:cubicBezTo>
                  <a:pt x="7859" y="34421"/>
                  <a:pt x="7918" y="34457"/>
                  <a:pt x="7990" y="34457"/>
                </a:cubicBezTo>
                <a:cubicBezTo>
                  <a:pt x="8037" y="34457"/>
                  <a:pt x="8085" y="34433"/>
                  <a:pt x="8133" y="34409"/>
                </a:cubicBezTo>
                <a:cubicBezTo>
                  <a:pt x="8228" y="34338"/>
                  <a:pt x="8240" y="34195"/>
                  <a:pt x="8168" y="34100"/>
                </a:cubicBezTo>
                <a:cubicBezTo>
                  <a:pt x="7394" y="33076"/>
                  <a:pt x="6073" y="32064"/>
                  <a:pt x="5799" y="31861"/>
                </a:cubicBezTo>
                <a:cubicBezTo>
                  <a:pt x="5620" y="31397"/>
                  <a:pt x="5442" y="31052"/>
                  <a:pt x="5299" y="30778"/>
                </a:cubicBezTo>
                <a:close/>
                <a:moveTo>
                  <a:pt x="22430" y="37476"/>
                </a:moveTo>
                <a:cubicBezTo>
                  <a:pt x="24587" y="37476"/>
                  <a:pt x="27503" y="37988"/>
                  <a:pt x="30457" y="40077"/>
                </a:cubicBezTo>
                <a:cubicBezTo>
                  <a:pt x="29149" y="39705"/>
                  <a:pt x="27796" y="39636"/>
                  <a:pt x="26953" y="39636"/>
                </a:cubicBezTo>
                <a:cubicBezTo>
                  <a:pt x="26500" y="39636"/>
                  <a:pt x="26194" y="39656"/>
                  <a:pt x="26123" y="39660"/>
                </a:cubicBezTo>
                <a:cubicBezTo>
                  <a:pt x="22682" y="39600"/>
                  <a:pt x="20277" y="38386"/>
                  <a:pt x="19372" y="37850"/>
                </a:cubicBezTo>
                <a:cubicBezTo>
                  <a:pt x="19551" y="37791"/>
                  <a:pt x="19801" y="37743"/>
                  <a:pt x="20086" y="37683"/>
                </a:cubicBezTo>
                <a:cubicBezTo>
                  <a:pt x="20503" y="37910"/>
                  <a:pt x="22396" y="38850"/>
                  <a:pt x="25301" y="39005"/>
                </a:cubicBezTo>
                <a:lnTo>
                  <a:pt x="25313" y="39005"/>
                </a:lnTo>
                <a:cubicBezTo>
                  <a:pt x="25432" y="39005"/>
                  <a:pt x="25528" y="38910"/>
                  <a:pt x="25539" y="38791"/>
                </a:cubicBezTo>
                <a:cubicBezTo>
                  <a:pt x="25539" y="38672"/>
                  <a:pt x="25444" y="38565"/>
                  <a:pt x="25325" y="38553"/>
                </a:cubicBezTo>
                <a:cubicBezTo>
                  <a:pt x="23253" y="38457"/>
                  <a:pt x="21694" y="37922"/>
                  <a:pt x="20884" y="37564"/>
                </a:cubicBezTo>
                <a:cubicBezTo>
                  <a:pt x="21337" y="37512"/>
                  <a:pt x="21856" y="37476"/>
                  <a:pt x="22430" y="37476"/>
                </a:cubicBezTo>
                <a:close/>
                <a:moveTo>
                  <a:pt x="19229" y="38279"/>
                </a:moveTo>
                <a:lnTo>
                  <a:pt x="19229" y="38279"/>
                </a:lnTo>
                <a:cubicBezTo>
                  <a:pt x="20229" y="38874"/>
                  <a:pt x="22646" y="40053"/>
                  <a:pt x="26123" y="40112"/>
                </a:cubicBezTo>
                <a:lnTo>
                  <a:pt x="26147" y="40112"/>
                </a:lnTo>
                <a:cubicBezTo>
                  <a:pt x="26155" y="40108"/>
                  <a:pt x="26457" y="40084"/>
                  <a:pt x="26935" y="40084"/>
                </a:cubicBezTo>
                <a:cubicBezTo>
                  <a:pt x="27848" y="40084"/>
                  <a:pt x="29407" y="40171"/>
                  <a:pt x="30790" y="40648"/>
                </a:cubicBezTo>
                <a:cubicBezTo>
                  <a:pt x="30171" y="40696"/>
                  <a:pt x="29314" y="40791"/>
                  <a:pt x="28302" y="40981"/>
                </a:cubicBezTo>
                <a:cubicBezTo>
                  <a:pt x="27327" y="41169"/>
                  <a:pt x="26363" y="41264"/>
                  <a:pt x="25422" y="41264"/>
                </a:cubicBezTo>
                <a:cubicBezTo>
                  <a:pt x="24926" y="41264"/>
                  <a:pt x="24437" y="41237"/>
                  <a:pt x="23956" y="41184"/>
                </a:cubicBezTo>
                <a:cubicBezTo>
                  <a:pt x="21337" y="40898"/>
                  <a:pt x="19753" y="39565"/>
                  <a:pt x="19229" y="38279"/>
                </a:cubicBezTo>
                <a:close/>
                <a:moveTo>
                  <a:pt x="1155" y="35874"/>
                </a:moveTo>
                <a:lnTo>
                  <a:pt x="1155" y="35874"/>
                </a:lnTo>
                <a:cubicBezTo>
                  <a:pt x="3965" y="37386"/>
                  <a:pt x="5263" y="40600"/>
                  <a:pt x="5632" y="41696"/>
                </a:cubicBezTo>
                <a:cubicBezTo>
                  <a:pt x="4358" y="41279"/>
                  <a:pt x="3715" y="40112"/>
                  <a:pt x="3489" y="39588"/>
                </a:cubicBezTo>
                <a:lnTo>
                  <a:pt x="3477" y="39565"/>
                </a:lnTo>
                <a:cubicBezTo>
                  <a:pt x="3322" y="39219"/>
                  <a:pt x="3156" y="38850"/>
                  <a:pt x="2965" y="38505"/>
                </a:cubicBezTo>
                <a:cubicBezTo>
                  <a:pt x="2358" y="37362"/>
                  <a:pt x="1667" y="36469"/>
                  <a:pt x="1155" y="35874"/>
                </a:cubicBezTo>
                <a:close/>
                <a:moveTo>
                  <a:pt x="1179" y="36600"/>
                </a:moveTo>
                <a:lnTo>
                  <a:pt x="1179" y="36600"/>
                </a:lnTo>
                <a:cubicBezTo>
                  <a:pt x="1620" y="37148"/>
                  <a:pt x="2120" y="37862"/>
                  <a:pt x="2584" y="38707"/>
                </a:cubicBezTo>
                <a:cubicBezTo>
                  <a:pt x="2763" y="39053"/>
                  <a:pt x="2918" y="39398"/>
                  <a:pt x="3072" y="39743"/>
                </a:cubicBezTo>
                <a:lnTo>
                  <a:pt x="3072" y="39767"/>
                </a:lnTo>
                <a:cubicBezTo>
                  <a:pt x="3299" y="40267"/>
                  <a:pt x="3870" y="41315"/>
                  <a:pt x="4954" y="41886"/>
                </a:cubicBezTo>
                <a:cubicBezTo>
                  <a:pt x="4120" y="41839"/>
                  <a:pt x="3394" y="41422"/>
                  <a:pt x="2799" y="40636"/>
                </a:cubicBezTo>
                <a:cubicBezTo>
                  <a:pt x="2167" y="39803"/>
                  <a:pt x="1917" y="38850"/>
                  <a:pt x="1917" y="38838"/>
                </a:cubicBezTo>
                <a:cubicBezTo>
                  <a:pt x="1691" y="37934"/>
                  <a:pt x="1429" y="37183"/>
                  <a:pt x="1179" y="36600"/>
                </a:cubicBezTo>
                <a:close/>
                <a:moveTo>
                  <a:pt x="19018" y="43714"/>
                </a:moveTo>
                <a:cubicBezTo>
                  <a:pt x="21002" y="43714"/>
                  <a:pt x="23452" y="44027"/>
                  <a:pt x="25944" y="45125"/>
                </a:cubicBezTo>
                <a:cubicBezTo>
                  <a:pt x="23863" y="44711"/>
                  <a:pt x="21620" y="44684"/>
                  <a:pt x="20977" y="44684"/>
                </a:cubicBezTo>
                <a:cubicBezTo>
                  <a:pt x="20880" y="44684"/>
                  <a:pt x="20819" y="44684"/>
                  <a:pt x="20801" y="44684"/>
                </a:cubicBezTo>
                <a:cubicBezTo>
                  <a:pt x="20443" y="44701"/>
                  <a:pt x="20102" y="44709"/>
                  <a:pt x="19775" y="44709"/>
                </a:cubicBezTo>
                <a:cubicBezTo>
                  <a:pt x="17537" y="44709"/>
                  <a:pt x="16030" y="44350"/>
                  <a:pt x="15241" y="44101"/>
                </a:cubicBezTo>
                <a:cubicBezTo>
                  <a:pt x="15998" y="43937"/>
                  <a:pt x="17342" y="43714"/>
                  <a:pt x="19018" y="43714"/>
                </a:cubicBezTo>
                <a:close/>
                <a:moveTo>
                  <a:pt x="14919" y="44470"/>
                </a:moveTo>
                <a:cubicBezTo>
                  <a:pt x="15685" y="44732"/>
                  <a:pt x="17284" y="45161"/>
                  <a:pt x="19765" y="45161"/>
                </a:cubicBezTo>
                <a:cubicBezTo>
                  <a:pt x="20099" y="45161"/>
                  <a:pt x="20448" y="45154"/>
                  <a:pt x="20813" y="45137"/>
                </a:cubicBezTo>
                <a:cubicBezTo>
                  <a:pt x="20817" y="45137"/>
                  <a:pt x="20870" y="45136"/>
                  <a:pt x="20963" y="45136"/>
                </a:cubicBezTo>
                <a:cubicBezTo>
                  <a:pt x="21655" y="45136"/>
                  <a:pt x="24583" y="45173"/>
                  <a:pt x="26837" y="45792"/>
                </a:cubicBezTo>
                <a:cubicBezTo>
                  <a:pt x="25420" y="45875"/>
                  <a:pt x="22813" y="46065"/>
                  <a:pt x="19753" y="46446"/>
                </a:cubicBezTo>
                <a:cubicBezTo>
                  <a:pt x="19746" y="46446"/>
                  <a:pt x="19372" y="46513"/>
                  <a:pt x="18827" y="46513"/>
                </a:cubicBezTo>
                <a:cubicBezTo>
                  <a:pt x="18482" y="46513"/>
                  <a:pt x="18068" y="46487"/>
                  <a:pt x="17634" y="46399"/>
                </a:cubicBezTo>
                <a:cubicBezTo>
                  <a:pt x="16372" y="46149"/>
                  <a:pt x="15455" y="45494"/>
                  <a:pt x="14919" y="44470"/>
                </a:cubicBezTo>
                <a:close/>
                <a:moveTo>
                  <a:pt x="23754" y="0"/>
                </a:moveTo>
                <a:cubicBezTo>
                  <a:pt x="23730" y="12"/>
                  <a:pt x="23718" y="12"/>
                  <a:pt x="23694" y="24"/>
                </a:cubicBezTo>
                <a:lnTo>
                  <a:pt x="23682" y="24"/>
                </a:lnTo>
                <a:cubicBezTo>
                  <a:pt x="23670" y="36"/>
                  <a:pt x="23646" y="60"/>
                  <a:pt x="23634" y="72"/>
                </a:cubicBezTo>
                <a:cubicBezTo>
                  <a:pt x="23634" y="72"/>
                  <a:pt x="23634" y="72"/>
                  <a:pt x="23623" y="84"/>
                </a:cubicBezTo>
                <a:cubicBezTo>
                  <a:pt x="23611" y="96"/>
                  <a:pt x="23599" y="107"/>
                  <a:pt x="23599" y="131"/>
                </a:cubicBezTo>
                <a:cubicBezTo>
                  <a:pt x="23599" y="131"/>
                  <a:pt x="23599" y="143"/>
                  <a:pt x="23587" y="143"/>
                </a:cubicBezTo>
                <a:cubicBezTo>
                  <a:pt x="23587" y="167"/>
                  <a:pt x="23587" y="179"/>
                  <a:pt x="23575" y="203"/>
                </a:cubicBezTo>
                <a:cubicBezTo>
                  <a:pt x="23575" y="203"/>
                  <a:pt x="23575" y="203"/>
                  <a:pt x="23575" y="215"/>
                </a:cubicBezTo>
                <a:cubicBezTo>
                  <a:pt x="23575" y="226"/>
                  <a:pt x="23575" y="250"/>
                  <a:pt x="23587" y="274"/>
                </a:cubicBezTo>
                <a:cubicBezTo>
                  <a:pt x="23587" y="274"/>
                  <a:pt x="23587" y="274"/>
                  <a:pt x="23587" y="286"/>
                </a:cubicBezTo>
                <a:cubicBezTo>
                  <a:pt x="24587" y="3679"/>
                  <a:pt x="22992" y="8382"/>
                  <a:pt x="22480" y="9751"/>
                </a:cubicBezTo>
                <a:cubicBezTo>
                  <a:pt x="22241" y="10359"/>
                  <a:pt x="22099" y="10918"/>
                  <a:pt x="22003" y="11466"/>
                </a:cubicBezTo>
                <a:cubicBezTo>
                  <a:pt x="21420" y="15216"/>
                  <a:pt x="23575" y="17395"/>
                  <a:pt x="24111" y="17883"/>
                </a:cubicBezTo>
                <a:cubicBezTo>
                  <a:pt x="23587" y="19610"/>
                  <a:pt x="23003" y="21253"/>
                  <a:pt x="22396" y="22813"/>
                </a:cubicBezTo>
                <a:cubicBezTo>
                  <a:pt x="22360" y="22348"/>
                  <a:pt x="22301" y="21765"/>
                  <a:pt x="22182" y="21146"/>
                </a:cubicBezTo>
                <a:cubicBezTo>
                  <a:pt x="22182" y="20908"/>
                  <a:pt x="22146" y="18979"/>
                  <a:pt x="21229" y="16955"/>
                </a:cubicBezTo>
                <a:cubicBezTo>
                  <a:pt x="20348" y="14978"/>
                  <a:pt x="18443" y="12549"/>
                  <a:pt x="14395" y="12192"/>
                </a:cubicBezTo>
                <a:lnTo>
                  <a:pt x="14324" y="12192"/>
                </a:lnTo>
                <a:cubicBezTo>
                  <a:pt x="14324" y="12192"/>
                  <a:pt x="14312" y="12204"/>
                  <a:pt x="14312" y="12204"/>
                </a:cubicBezTo>
                <a:cubicBezTo>
                  <a:pt x="14288" y="12204"/>
                  <a:pt x="14264" y="12216"/>
                  <a:pt x="14252" y="12228"/>
                </a:cubicBezTo>
                <a:lnTo>
                  <a:pt x="14240" y="12228"/>
                </a:lnTo>
                <a:cubicBezTo>
                  <a:pt x="14229" y="12252"/>
                  <a:pt x="14205" y="12264"/>
                  <a:pt x="14193" y="12287"/>
                </a:cubicBezTo>
                <a:cubicBezTo>
                  <a:pt x="14181" y="12311"/>
                  <a:pt x="14169" y="12335"/>
                  <a:pt x="14157" y="12359"/>
                </a:cubicBezTo>
                <a:cubicBezTo>
                  <a:pt x="14145" y="12418"/>
                  <a:pt x="14157" y="12466"/>
                  <a:pt x="14181" y="12514"/>
                </a:cubicBezTo>
                <a:cubicBezTo>
                  <a:pt x="14193" y="12538"/>
                  <a:pt x="14205" y="12561"/>
                  <a:pt x="14229" y="12573"/>
                </a:cubicBezTo>
                <a:lnTo>
                  <a:pt x="14229" y="12585"/>
                </a:lnTo>
                <a:cubicBezTo>
                  <a:pt x="14252" y="12597"/>
                  <a:pt x="14264" y="12609"/>
                  <a:pt x="14288" y="12621"/>
                </a:cubicBezTo>
                <a:lnTo>
                  <a:pt x="14300" y="12621"/>
                </a:lnTo>
                <a:cubicBezTo>
                  <a:pt x="14312" y="12633"/>
                  <a:pt x="15883" y="13264"/>
                  <a:pt x="16598" y="16181"/>
                </a:cubicBezTo>
                <a:cubicBezTo>
                  <a:pt x="16634" y="16407"/>
                  <a:pt x="17253" y="19705"/>
                  <a:pt x="19289" y="21003"/>
                </a:cubicBezTo>
                <a:cubicBezTo>
                  <a:pt x="19539" y="21170"/>
                  <a:pt x="19813" y="21289"/>
                  <a:pt x="20086" y="21372"/>
                </a:cubicBezTo>
                <a:cubicBezTo>
                  <a:pt x="20098" y="21372"/>
                  <a:pt x="20098" y="21384"/>
                  <a:pt x="20110" y="21384"/>
                </a:cubicBezTo>
                <a:cubicBezTo>
                  <a:pt x="20405" y="21471"/>
                  <a:pt x="20711" y="21516"/>
                  <a:pt x="21025" y="21516"/>
                </a:cubicBezTo>
                <a:cubicBezTo>
                  <a:pt x="21271" y="21516"/>
                  <a:pt x="21522" y="21489"/>
                  <a:pt x="21777" y="21431"/>
                </a:cubicBezTo>
                <a:cubicBezTo>
                  <a:pt x="21979" y="22610"/>
                  <a:pt x="21991" y="23610"/>
                  <a:pt x="21991" y="23837"/>
                </a:cubicBezTo>
                <a:cubicBezTo>
                  <a:pt x="21408" y="25241"/>
                  <a:pt x="20801" y="26575"/>
                  <a:pt x="20182" y="27837"/>
                </a:cubicBezTo>
                <a:cubicBezTo>
                  <a:pt x="20110" y="27277"/>
                  <a:pt x="19896" y="26492"/>
                  <a:pt x="19408" y="25444"/>
                </a:cubicBezTo>
                <a:cubicBezTo>
                  <a:pt x="19289" y="25110"/>
                  <a:pt x="17110" y="19229"/>
                  <a:pt x="10145" y="18538"/>
                </a:cubicBezTo>
                <a:cubicBezTo>
                  <a:pt x="10121" y="18538"/>
                  <a:pt x="10097" y="18538"/>
                  <a:pt x="10073" y="18550"/>
                </a:cubicBezTo>
                <a:lnTo>
                  <a:pt x="10061" y="18550"/>
                </a:lnTo>
                <a:cubicBezTo>
                  <a:pt x="10038" y="18562"/>
                  <a:pt x="10026" y="18562"/>
                  <a:pt x="10002" y="18574"/>
                </a:cubicBezTo>
                <a:cubicBezTo>
                  <a:pt x="10002" y="18586"/>
                  <a:pt x="10002" y="18586"/>
                  <a:pt x="9990" y="18586"/>
                </a:cubicBezTo>
                <a:cubicBezTo>
                  <a:pt x="9978" y="18598"/>
                  <a:pt x="9954" y="18610"/>
                  <a:pt x="9942" y="18634"/>
                </a:cubicBezTo>
                <a:cubicBezTo>
                  <a:pt x="9930" y="18657"/>
                  <a:pt x="9918" y="18681"/>
                  <a:pt x="9907" y="18705"/>
                </a:cubicBezTo>
                <a:cubicBezTo>
                  <a:pt x="9907" y="18729"/>
                  <a:pt x="9907" y="18753"/>
                  <a:pt x="9907" y="18776"/>
                </a:cubicBezTo>
                <a:lnTo>
                  <a:pt x="9907" y="18788"/>
                </a:lnTo>
                <a:cubicBezTo>
                  <a:pt x="9907" y="18812"/>
                  <a:pt x="9918" y="18836"/>
                  <a:pt x="9918" y="18860"/>
                </a:cubicBezTo>
                <a:lnTo>
                  <a:pt x="9930" y="18860"/>
                </a:lnTo>
                <a:cubicBezTo>
                  <a:pt x="9930" y="18884"/>
                  <a:pt x="9954" y="18907"/>
                  <a:pt x="9966" y="18919"/>
                </a:cubicBezTo>
                <a:cubicBezTo>
                  <a:pt x="9990" y="18943"/>
                  <a:pt x="10002" y="18955"/>
                  <a:pt x="10026" y="18967"/>
                </a:cubicBezTo>
                <a:cubicBezTo>
                  <a:pt x="10049" y="18979"/>
                  <a:pt x="11395" y="19622"/>
                  <a:pt x="12502" y="21824"/>
                </a:cubicBezTo>
                <a:cubicBezTo>
                  <a:pt x="12597" y="22086"/>
                  <a:pt x="13681" y="25015"/>
                  <a:pt x="15931" y="25944"/>
                </a:cubicBezTo>
                <a:cubicBezTo>
                  <a:pt x="16382" y="26129"/>
                  <a:pt x="16849" y="26222"/>
                  <a:pt x="17327" y="26222"/>
                </a:cubicBezTo>
                <a:cubicBezTo>
                  <a:pt x="17897" y="26222"/>
                  <a:pt x="18485" y="26090"/>
                  <a:pt x="19086" y="25825"/>
                </a:cubicBezTo>
                <a:cubicBezTo>
                  <a:pt x="19884" y="27611"/>
                  <a:pt x="19789" y="28492"/>
                  <a:pt x="19753" y="28706"/>
                </a:cubicBezTo>
                <a:cubicBezTo>
                  <a:pt x="19027" y="30123"/>
                  <a:pt x="18277" y="31457"/>
                  <a:pt x="17527" y="32683"/>
                </a:cubicBezTo>
                <a:cubicBezTo>
                  <a:pt x="17527" y="32254"/>
                  <a:pt x="17479" y="31730"/>
                  <a:pt x="17288" y="31171"/>
                </a:cubicBezTo>
                <a:cubicBezTo>
                  <a:pt x="17253" y="31040"/>
                  <a:pt x="16884" y="29706"/>
                  <a:pt x="15550" y="28170"/>
                </a:cubicBezTo>
                <a:cubicBezTo>
                  <a:pt x="14276" y="26718"/>
                  <a:pt x="11871" y="24789"/>
                  <a:pt x="7561" y="23920"/>
                </a:cubicBezTo>
                <a:lnTo>
                  <a:pt x="7490" y="23920"/>
                </a:lnTo>
                <a:cubicBezTo>
                  <a:pt x="7466" y="23920"/>
                  <a:pt x="7454" y="23920"/>
                  <a:pt x="7430" y="23932"/>
                </a:cubicBezTo>
                <a:cubicBezTo>
                  <a:pt x="7406" y="23944"/>
                  <a:pt x="7394" y="23956"/>
                  <a:pt x="7371" y="23967"/>
                </a:cubicBezTo>
                <a:cubicBezTo>
                  <a:pt x="7371" y="23967"/>
                  <a:pt x="7371" y="23979"/>
                  <a:pt x="7371" y="23979"/>
                </a:cubicBezTo>
                <a:cubicBezTo>
                  <a:pt x="7347" y="23991"/>
                  <a:pt x="7335" y="24003"/>
                  <a:pt x="7323" y="24027"/>
                </a:cubicBezTo>
                <a:cubicBezTo>
                  <a:pt x="7311" y="24051"/>
                  <a:pt x="7311" y="24063"/>
                  <a:pt x="7299" y="24087"/>
                </a:cubicBezTo>
                <a:cubicBezTo>
                  <a:pt x="7299" y="24087"/>
                  <a:pt x="7299" y="24098"/>
                  <a:pt x="7299" y="24098"/>
                </a:cubicBezTo>
                <a:cubicBezTo>
                  <a:pt x="7299" y="24122"/>
                  <a:pt x="7299" y="24134"/>
                  <a:pt x="7299" y="24158"/>
                </a:cubicBezTo>
                <a:cubicBezTo>
                  <a:pt x="7299" y="24158"/>
                  <a:pt x="7299" y="24170"/>
                  <a:pt x="7299" y="24170"/>
                </a:cubicBezTo>
                <a:cubicBezTo>
                  <a:pt x="7299" y="24182"/>
                  <a:pt x="7311" y="24206"/>
                  <a:pt x="7311" y="24218"/>
                </a:cubicBezTo>
                <a:cubicBezTo>
                  <a:pt x="7311" y="24229"/>
                  <a:pt x="7311" y="24229"/>
                  <a:pt x="7311" y="24229"/>
                </a:cubicBezTo>
                <a:cubicBezTo>
                  <a:pt x="7323" y="24253"/>
                  <a:pt x="7335" y="24265"/>
                  <a:pt x="7347" y="24277"/>
                </a:cubicBezTo>
                <a:cubicBezTo>
                  <a:pt x="7347" y="24289"/>
                  <a:pt x="7347" y="24289"/>
                  <a:pt x="7347" y="24289"/>
                </a:cubicBezTo>
                <a:cubicBezTo>
                  <a:pt x="7359" y="24301"/>
                  <a:pt x="8204" y="25253"/>
                  <a:pt x="8740" y="26599"/>
                </a:cubicBezTo>
                <a:cubicBezTo>
                  <a:pt x="8775" y="26730"/>
                  <a:pt x="9835" y="29909"/>
                  <a:pt x="12490" y="31254"/>
                </a:cubicBezTo>
                <a:cubicBezTo>
                  <a:pt x="13259" y="31638"/>
                  <a:pt x="14079" y="31833"/>
                  <a:pt x="14944" y="31833"/>
                </a:cubicBezTo>
                <a:cubicBezTo>
                  <a:pt x="15579" y="31833"/>
                  <a:pt x="16238" y="31728"/>
                  <a:pt x="16919" y="31516"/>
                </a:cubicBezTo>
                <a:cubicBezTo>
                  <a:pt x="17205" y="32504"/>
                  <a:pt x="17038" y="33350"/>
                  <a:pt x="16979" y="33564"/>
                </a:cubicBezTo>
                <a:cubicBezTo>
                  <a:pt x="15812" y="35421"/>
                  <a:pt x="14645" y="37052"/>
                  <a:pt x="13562" y="38445"/>
                </a:cubicBezTo>
                <a:cubicBezTo>
                  <a:pt x="13419" y="37910"/>
                  <a:pt x="13086" y="36969"/>
                  <a:pt x="12383" y="35981"/>
                </a:cubicBezTo>
                <a:cubicBezTo>
                  <a:pt x="12312" y="35731"/>
                  <a:pt x="11978" y="34540"/>
                  <a:pt x="10966" y="33254"/>
                </a:cubicBezTo>
                <a:cubicBezTo>
                  <a:pt x="9930" y="31945"/>
                  <a:pt x="7990" y="30314"/>
                  <a:pt x="4561" y="29909"/>
                </a:cubicBezTo>
                <a:lnTo>
                  <a:pt x="4549" y="29909"/>
                </a:lnTo>
                <a:cubicBezTo>
                  <a:pt x="4525" y="29909"/>
                  <a:pt x="4501" y="29909"/>
                  <a:pt x="4489" y="29921"/>
                </a:cubicBezTo>
                <a:lnTo>
                  <a:pt x="4465" y="29921"/>
                </a:lnTo>
                <a:cubicBezTo>
                  <a:pt x="4453" y="29921"/>
                  <a:pt x="4442" y="29933"/>
                  <a:pt x="4430" y="29933"/>
                </a:cubicBezTo>
                <a:cubicBezTo>
                  <a:pt x="4406" y="29944"/>
                  <a:pt x="4394" y="29956"/>
                  <a:pt x="4382" y="29968"/>
                </a:cubicBezTo>
                <a:cubicBezTo>
                  <a:pt x="4346" y="29992"/>
                  <a:pt x="4334" y="30028"/>
                  <a:pt x="4311" y="30063"/>
                </a:cubicBezTo>
                <a:cubicBezTo>
                  <a:pt x="4287" y="30147"/>
                  <a:pt x="4311" y="30230"/>
                  <a:pt x="4370" y="30290"/>
                </a:cubicBezTo>
                <a:cubicBezTo>
                  <a:pt x="4382" y="30302"/>
                  <a:pt x="4394" y="30314"/>
                  <a:pt x="4406" y="30314"/>
                </a:cubicBezTo>
                <a:cubicBezTo>
                  <a:pt x="4406" y="30314"/>
                  <a:pt x="4406" y="30325"/>
                  <a:pt x="4406" y="30325"/>
                </a:cubicBezTo>
                <a:cubicBezTo>
                  <a:pt x="4418" y="30325"/>
                  <a:pt x="4811" y="30611"/>
                  <a:pt x="5394" y="32076"/>
                </a:cubicBezTo>
                <a:cubicBezTo>
                  <a:pt x="5447" y="32203"/>
                  <a:pt x="7011" y="36551"/>
                  <a:pt x="10649" y="36551"/>
                </a:cubicBezTo>
                <a:cubicBezTo>
                  <a:pt x="11096" y="36551"/>
                  <a:pt x="11575" y="36485"/>
                  <a:pt x="12085" y="36338"/>
                </a:cubicBezTo>
                <a:cubicBezTo>
                  <a:pt x="12895" y="37493"/>
                  <a:pt x="13145" y="38588"/>
                  <a:pt x="13205" y="38898"/>
                </a:cubicBezTo>
                <a:cubicBezTo>
                  <a:pt x="12812" y="39386"/>
                  <a:pt x="12443" y="39838"/>
                  <a:pt x="12073" y="40267"/>
                </a:cubicBezTo>
                <a:cubicBezTo>
                  <a:pt x="10133" y="42529"/>
                  <a:pt x="8347" y="44232"/>
                  <a:pt x="7001" y="45399"/>
                </a:cubicBezTo>
                <a:cubicBezTo>
                  <a:pt x="6978" y="44661"/>
                  <a:pt x="6823" y="43196"/>
                  <a:pt x="6168" y="41934"/>
                </a:cubicBezTo>
                <a:cubicBezTo>
                  <a:pt x="6049" y="41482"/>
                  <a:pt x="4573" y="36493"/>
                  <a:pt x="298" y="35005"/>
                </a:cubicBezTo>
                <a:cubicBezTo>
                  <a:pt x="282" y="35005"/>
                  <a:pt x="266" y="34999"/>
                  <a:pt x="247" y="34999"/>
                </a:cubicBezTo>
                <a:cubicBezTo>
                  <a:pt x="237" y="34999"/>
                  <a:pt x="227" y="35001"/>
                  <a:pt x="215" y="35005"/>
                </a:cubicBezTo>
                <a:lnTo>
                  <a:pt x="203" y="35005"/>
                </a:lnTo>
                <a:cubicBezTo>
                  <a:pt x="179" y="35005"/>
                  <a:pt x="167" y="35005"/>
                  <a:pt x="143" y="35016"/>
                </a:cubicBezTo>
                <a:cubicBezTo>
                  <a:pt x="132" y="35016"/>
                  <a:pt x="132" y="35016"/>
                  <a:pt x="120" y="35028"/>
                </a:cubicBezTo>
                <a:cubicBezTo>
                  <a:pt x="108" y="35040"/>
                  <a:pt x="84" y="35052"/>
                  <a:pt x="72" y="35064"/>
                </a:cubicBezTo>
                <a:cubicBezTo>
                  <a:pt x="72" y="35064"/>
                  <a:pt x="60" y="35064"/>
                  <a:pt x="60" y="35076"/>
                </a:cubicBezTo>
                <a:lnTo>
                  <a:pt x="48" y="35076"/>
                </a:lnTo>
                <a:cubicBezTo>
                  <a:pt x="48" y="35076"/>
                  <a:pt x="48" y="35088"/>
                  <a:pt x="48" y="35088"/>
                </a:cubicBezTo>
                <a:cubicBezTo>
                  <a:pt x="36" y="35100"/>
                  <a:pt x="24" y="35124"/>
                  <a:pt x="12" y="35147"/>
                </a:cubicBezTo>
                <a:cubicBezTo>
                  <a:pt x="1" y="35171"/>
                  <a:pt x="1" y="35195"/>
                  <a:pt x="1" y="35219"/>
                </a:cubicBezTo>
                <a:cubicBezTo>
                  <a:pt x="1" y="35231"/>
                  <a:pt x="1" y="35243"/>
                  <a:pt x="1" y="35243"/>
                </a:cubicBezTo>
                <a:cubicBezTo>
                  <a:pt x="1" y="35267"/>
                  <a:pt x="12" y="35278"/>
                  <a:pt x="12" y="35302"/>
                </a:cubicBezTo>
                <a:cubicBezTo>
                  <a:pt x="12" y="35314"/>
                  <a:pt x="24" y="35314"/>
                  <a:pt x="24" y="35326"/>
                </a:cubicBezTo>
                <a:cubicBezTo>
                  <a:pt x="24" y="35326"/>
                  <a:pt x="36" y="35338"/>
                  <a:pt x="36" y="35350"/>
                </a:cubicBezTo>
                <a:cubicBezTo>
                  <a:pt x="48" y="35362"/>
                  <a:pt x="882" y="36636"/>
                  <a:pt x="1477" y="38957"/>
                </a:cubicBezTo>
                <a:cubicBezTo>
                  <a:pt x="1489" y="38993"/>
                  <a:pt x="2382" y="42339"/>
                  <a:pt x="5108" y="42339"/>
                </a:cubicBezTo>
                <a:cubicBezTo>
                  <a:pt x="5335" y="42339"/>
                  <a:pt x="5573" y="42315"/>
                  <a:pt x="5835" y="42267"/>
                </a:cubicBezTo>
                <a:cubicBezTo>
                  <a:pt x="6513" y="43684"/>
                  <a:pt x="6561" y="45351"/>
                  <a:pt x="6561" y="45780"/>
                </a:cubicBezTo>
                <a:cubicBezTo>
                  <a:pt x="5287" y="46851"/>
                  <a:pt x="4489" y="47375"/>
                  <a:pt x="4477" y="47375"/>
                </a:cubicBezTo>
                <a:cubicBezTo>
                  <a:pt x="4370" y="47447"/>
                  <a:pt x="4346" y="47589"/>
                  <a:pt x="4406" y="47685"/>
                </a:cubicBezTo>
                <a:cubicBezTo>
                  <a:pt x="4453" y="47756"/>
                  <a:pt x="4525" y="47792"/>
                  <a:pt x="4596" y="47792"/>
                </a:cubicBezTo>
                <a:cubicBezTo>
                  <a:pt x="4644" y="47792"/>
                  <a:pt x="4680" y="47780"/>
                  <a:pt x="4715" y="47756"/>
                </a:cubicBezTo>
                <a:cubicBezTo>
                  <a:pt x="4739" y="47744"/>
                  <a:pt x="5573" y="47197"/>
                  <a:pt x="6906" y="46077"/>
                </a:cubicBezTo>
                <a:cubicBezTo>
                  <a:pt x="6918" y="46065"/>
                  <a:pt x="6930" y="46054"/>
                  <a:pt x="6954" y="46030"/>
                </a:cubicBezTo>
                <a:cubicBezTo>
                  <a:pt x="7609" y="45470"/>
                  <a:pt x="8394" y="44780"/>
                  <a:pt x="9252" y="43934"/>
                </a:cubicBezTo>
                <a:cubicBezTo>
                  <a:pt x="9389" y="43919"/>
                  <a:pt x="9747" y="43884"/>
                  <a:pt x="10337" y="43884"/>
                </a:cubicBezTo>
                <a:cubicBezTo>
                  <a:pt x="11177" y="43884"/>
                  <a:pt x="12488" y="43955"/>
                  <a:pt x="14312" y="44256"/>
                </a:cubicBezTo>
                <a:cubicBezTo>
                  <a:pt x="15252" y="46601"/>
                  <a:pt x="17527" y="46958"/>
                  <a:pt x="18836" y="46958"/>
                </a:cubicBezTo>
                <a:cubicBezTo>
                  <a:pt x="19408" y="46958"/>
                  <a:pt x="19801" y="46887"/>
                  <a:pt x="19813" y="46887"/>
                </a:cubicBezTo>
                <a:cubicBezTo>
                  <a:pt x="24420" y="46304"/>
                  <a:pt x="27980" y="46185"/>
                  <a:pt x="28016" y="46185"/>
                </a:cubicBezTo>
                <a:cubicBezTo>
                  <a:pt x="28016" y="46185"/>
                  <a:pt x="28028" y="46173"/>
                  <a:pt x="28028" y="46173"/>
                </a:cubicBezTo>
                <a:lnTo>
                  <a:pt x="28075" y="46173"/>
                </a:lnTo>
                <a:cubicBezTo>
                  <a:pt x="28087" y="46161"/>
                  <a:pt x="28087" y="46161"/>
                  <a:pt x="28099" y="46161"/>
                </a:cubicBezTo>
                <a:cubicBezTo>
                  <a:pt x="28111" y="46149"/>
                  <a:pt x="28123" y="46149"/>
                  <a:pt x="28135" y="46137"/>
                </a:cubicBezTo>
                <a:cubicBezTo>
                  <a:pt x="28147" y="46137"/>
                  <a:pt x="28147" y="46125"/>
                  <a:pt x="28159" y="46113"/>
                </a:cubicBezTo>
                <a:cubicBezTo>
                  <a:pt x="28171" y="46113"/>
                  <a:pt x="28171" y="46101"/>
                  <a:pt x="28183" y="46089"/>
                </a:cubicBezTo>
                <a:cubicBezTo>
                  <a:pt x="28195" y="46077"/>
                  <a:pt x="28195" y="46077"/>
                  <a:pt x="28195" y="46065"/>
                </a:cubicBezTo>
                <a:cubicBezTo>
                  <a:pt x="28206" y="46054"/>
                  <a:pt x="28206" y="46054"/>
                  <a:pt x="28206" y="46042"/>
                </a:cubicBezTo>
                <a:cubicBezTo>
                  <a:pt x="28218" y="46042"/>
                  <a:pt x="28218" y="46030"/>
                  <a:pt x="28218" y="46018"/>
                </a:cubicBezTo>
                <a:cubicBezTo>
                  <a:pt x="28230" y="45994"/>
                  <a:pt x="28230" y="45970"/>
                  <a:pt x="28230" y="45946"/>
                </a:cubicBezTo>
                <a:cubicBezTo>
                  <a:pt x="28230" y="45946"/>
                  <a:pt x="28230" y="45946"/>
                  <a:pt x="28230" y="45934"/>
                </a:cubicBezTo>
                <a:cubicBezTo>
                  <a:pt x="28218" y="45899"/>
                  <a:pt x="28206" y="45851"/>
                  <a:pt x="28183" y="45827"/>
                </a:cubicBezTo>
                <a:cubicBezTo>
                  <a:pt x="28183" y="45815"/>
                  <a:pt x="28171" y="45815"/>
                  <a:pt x="28171" y="45815"/>
                </a:cubicBezTo>
                <a:cubicBezTo>
                  <a:pt x="28159" y="45804"/>
                  <a:pt x="28147" y="45780"/>
                  <a:pt x="28123" y="45768"/>
                </a:cubicBezTo>
                <a:cubicBezTo>
                  <a:pt x="24904" y="43778"/>
                  <a:pt x="21578" y="43265"/>
                  <a:pt x="19009" y="43265"/>
                </a:cubicBezTo>
                <a:cubicBezTo>
                  <a:pt x="16552" y="43265"/>
                  <a:pt x="14787" y="43734"/>
                  <a:pt x="14467" y="43827"/>
                </a:cubicBezTo>
                <a:cubicBezTo>
                  <a:pt x="12572" y="43508"/>
                  <a:pt x="11223" y="43433"/>
                  <a:pt x="10353" y="43433"/>
                </a:cubicBezTo>
                <a:cubicBezTo>
                  <a:pt x="10118" y="43433"/>
                  <a:pt x="9918" y="43439"/>
                  <a:pt x="9752" y="43446"/>
                </a:cubicBezTo>
                <a:cubicBezTo>
                  <a:pt x="10573" y="42613"/>
                  <a:pt x="11466" y="41660"/>
                  <a:pt x="12395" y="40577"/>
                </a:cubicBezTo>
                <a:cubicBezTo>
                  <a:pt x="12788" y="40124"/>
                  <a:pt x="13181" y="39636"/>
                  <a:pt x="13597" y="39112"/>
                </a:cubicBezTo>
                <a:cubicBezTo>
                  <a:pt x="13609" y="39100"/>
                  <a:pt x="13621" y="39100"/>
                  <a:pt x="13621" y="39088"/>
                </a:cubicBezTo>
                <a:cubicBezTo>
                  <a:pt x="13740" y="38934"/>
                  <a:pt x="13871" y="38779"/>
                  <a:pt x="13990" y="38624"/>
                </a:cubicBezTo>
                <a:cubicBezTo>
                  <a:pt x="14014" y="38612"/>
                  <a:pt x="14038" y="38612"/>
                  <a:pt x="14050" y="38600"/>
                </a:cubicBezTo>
                <a:cubicBezTo>
                  <a:pt x="14061" y="38590"/>
                  <a:pt x="15137" y="37955"/>
                  <a:pt x="17702" y="37955"/>
                </a:cubicBezTo>
                <a:cubicBezTo>
                  <a:pt x="17993" y="37955"/>
                  <a:pt x="18304" y="37963"/>
                  <a:pt x="18634" y="37981"/>
                </a:cubicBezTo>
                <a:cubicBezTo>
                  <a:pt x="19134" y="40148"/>
                  <a:pt x="21682" y="41386"/>
                  <a:pt x="23896" y="41624"/>
                </a:cubicBezTo>
                <a:cubicBezTo>
                  <a:pt x="24396" y="41684"/>
                  <a:pt x="24908" y="41708"/>
                  <a:pt x="25420" y="41708"/>
                </a:cubicBezTo>
                <a:cubicBezTo>
                  <a:pt x="26385" y="41708"/>
                  <a:pt x="27373" y="41613"/>
                  <a:pt x="28373" y="41422"/>
                </a:cubicBezTo>
                <a:cubicBezTo>
                  <a:pt x="30242" y="41065"/>
                  <a:pt x="31612" y="41053"/>
                  <a:pt x="31755" y="41053"/>
                </a:cubicBezTo>
                <a:lnTo>
                  <a:pt x="31766" y="41053"/>
                </a:lnTo>
                <a:cubicBezTo>
                  <a:pt x="31790" y="41053"/>
                  <a:pt x="31814" y="41053"/>
                  <a:pt x="31838" y="41041"/>
                </a:cubicBezTo>
                <a:cubicBezTo>
                  <a:pt x="31838" y="41041"/>
                  <a:pt x="31850" y="41041"/>
                  <a:pt x="31850" y="41029"/>
                </a:cubicBezTo>
                <a:cubicBezTo>
                  <a:pt x="31874" y="41029"/>
                  <a:pt x="31885" y="41029"/>
                  <a:pt x="31897" y="41017"/>
                </a:cubicBezTo>
                <a:cubicBezTo>
                  <a:pt x="31897" y="41017"/>
                  <a:pt x="31909" y="41005"/>
                  <a:pt x="31909" y="41005"/>
                </a:cubicBezTo>
                <a:cubicBezTo>
                  <a:pt x="31921" y="40993"/>
                  <a:pt x="31933" y="40981"/>
                  <a:pt x="31945" y="40970"/>
                </a:cubicBezTo>
                <a:cubicBezTo>
                  <a:pt x="31945" y="40970"/>
                  <a:pt x="31945" y="40958"/>
                  <a:pt x="31957" y="40958"/>
                </a:cubicBezTo>
                <a:cubicBezTo>
                  <a:pt x="31957" y="40946"/>
                  <a:pt x="31969" y="40946"/>
                  <a:pt x="31969" y="40934"/>
                </a:cubicBezTo>
                <a:cubicBezTo>
                  <a:pt x="31969" y="40922"/>
                  <a:pt x="31969" y="40922"/>
                  <a:pt x="31981" y="40910"/>
                </a:cubicBezTo>
                <a:cubicBezTo>
                  <a:pt x="31981" y="40910"/>
                  <a:pt x="31981" y="40898"/>
                  <a:pt x="31981" y="40898"/>
                </a:cubicBezTo>
                <a:cubicBezTo>
                  <a:pt x="31993" y="40886"/>
                  <a:pt x="31993" y="40862"/>
                  <a:pt x="31993" y="40839"/>
                </a:cubicBezTo>
                <a:cubicBezTo>
                  <a:pt x="31993" y="40815"/>
                  <a:pt x="31993" y="40803"/>
                  <a:pt x="31993" y="40779"/>
                </a:cubicBezTo>
                <a:cubicBezTo>
                  <a:pt x="31993" y="40779"/>
                  <a:pt x="31993" y="40779"/>
                  <a:pt x="31981" y="40767"/>
                </a:cubicBezTo>
                <a:cubicBezTo>
                  <a:pt x="31981" y="40755"/>
                  <a:pt x="31969" y="40731"/>
                  <a:pt x="31969" y="40720"/>
                </a:cubicBezTo>
                <a:cubicBezTo>
                  <a:pt x="31957" y="40720"/>
                  <a:pt x="31957" y="40708"/>
                  <a:pt x="31957" y="40708"/>
                </a:cubicBezTo>
                <a:cubicBezTo>
                  <a:pt x="31945" y="40696"/>
                  <a:pt x="31933" y="40672"/>
                  <a:pt x="31921" y="40660"/>
                </a:cubicBezTo>
                <a:lnTo>
                  <a:pt x="31909" y="40660"/>
                </a:lnTo>
                <a:cubicBezTo>
                  <a:pt x="28481" y="37721"/>
                  <a:pt x="24962" y="37038"/>
                  <a:pt x="22429" y="37038"/>
                </a:cubicBezTo>
                <a:cubicBezTo>
                  <a:pt x="21515" y="37038"/>
                  <a:pt x="20729" y="37127"/>
                  <a:pt x="20122" y="37231"/>
                </a:cubicBezTo>
                <a:cubicBezTo>
                  <a:pt x="20086" y="37231"/>
                  <a:pt x="20051" y="37231"/>
                  <a:pt x="20015" y="37255"/>
                </a:cubicBezTo>
                <a:cubicBezTo>
                  <a:pt x="19360" y="37374"/>
                  <a:pt x="18931" y="37505"/>
                  <a:pt x="18801" y="37541"/>
                </a:cubicBezTo>
                <a:cubicBezTo>
                  <a:pt x="18412" y="37517"/>
                  <a:pt x="18049" y="37507"/>
                  <a:pt x="17711" y="37507"/>
                </a:cubicBezTo>
                <a:cubicBezTo>
                  <a:pt x="16163" y="37507"/>
                  <a:pt x="15132" y="37726"/>
                  <a:pt x="14526" y="37922"/>
                </a:cubicBezTo>
                <a:cubicBezTo>
                  <a:pt x="15431" y="36719"/>
                  <a:pt x="16384" y="35362"/>
                  <a:pt x="17336" y="33850"/>
                </a:cubicBezTo>
                <a:cubicBezTo>
                  <a:pt x="17360" y="33826"/>
                  <a:pt x="17384" y="33790"/>
                  <a:pt x="17396" y="33754"/>
                </a:cubicBezTo>
                <a:cubicBezTo>
                  <a:pt x="17550" y="33492"/>
                  <a:pt x="17717" y="33242"/>
                  <a:pt x="17872" y="32981"/>
                </a:cubicBezTo>
                <a:cubicBezTo>
                  <a:pt x="18193" y="32957"/>
                  <a:pt x="18991" y="32790"/>
                  <a:pt x="21122" y="32219"/>
                </a:cubicBezTo>
                <a:cubicBezTo>
                  <a:pt x="22904" y="34480"/>
                  <a:pt x="26005" y="34893"/>
                  <a:pt x="27998" y="34893"/>
                </a:cubicBezTo>
                <a:cubicBezTo>
                  <a:pt x="28629" y="34893"/>
                  <a:pt x="29148" y="34851"/>
                  <a:pt x="29480" y="34814"/>
                </a:cubicBezTo>
                <a:cubicBezTo>
                  <a:pt x="29933" y="34766"/>
                  <a:pt x="30326" y="34743"/>
                  <a:pt x="30695" y="34731"/>
                </a:cubicBezTo>
                <a:cubicBezTo>
                  <a:pt x="31171" y="34716"/>
                  <a:pt x="31600" y="34710"/>
                  <a:pt x="31985" y="34710"/>
                </a:cubicBezTo>
                <a:cubicBezTo>
                  <a:pt x="34102" y="34710"/>
                  <a:pt x="34888" y="34897"/>
                  <a:pt x="34898" y="34897"/>
                </a:cubicBezTo>
                <a:lnTo>
                  <a:pt x="35005" y="34897"/>
                </a:lnTo>
                <a:cubicBezTo>
                  <a:pt x="35017" y="34897"/>
                  <a:pt x="35017" y="34886"/>
                  <a:pt x="35029" y="34886"/>
                </a:cubicBezTo>
                <a:cubicBezTo>
                  <a:pt x="35041" y="34886"/>
                  <a:pt x="35053" y="34886"/>
                  <a:pt x="35064" y="34874"/>
                </a:cubicBezTo>
                <a:cubicBezTo>
                  <a:pt x="35064" y="34874"/>
                  <a:pt x="35076" y="34862"/>
                  <a:pt x="35076" y="34862"/>
                </a:cubicBezTo>
                <a:cubicBezTo>
                  <a:pt x="35088" y="34862"/>
                  <a:pt x="35100" y="34850"/>
                  <a:pt x="35100" y="34850"/>
                </a:cubicBezTo>
                <a:cubicBezTo>
                  <a:pt x="35112" y="34838"/>
                  <a:pt x="35112" y="34838"/>
                  <a:pt x="35124" y="34826"/>
                </a:cubicBezTo>
                <a:cubicBezTo>
                  <a:pt x="35124" y="34826"/>
                  <a:pt x="35124" y="34826"/>
                  <a:pt x="35136" y="34814"/>
                </a:cubicBezTo>
                <a:cubicBezTo>
                  <a:pt x="35136" y="34814"/>
                  <a:pt x="35136" y="34802"/>
                  <a:pt x="35148" y="34802"/>
                </a:cubicBezTo>
                <a:cubicBezTo>
                  <a:pt x="35148" y="34802"/>
                  <a:pt x="35148" y="34790"/>
                  <a:pt x="35148" y="34790"/>
                </a:cubicBezTo>
                <a:cubicBezTo>
                  <a:pt x="35160" y="34766"/>
                  <a:pt x="35172" y="34743"/>
                  <a:pt x="35172" y="34731"/>
                </a:cubicBezTo>
                <a:cubicBezTo>
                  <a:pt x="35172" y="34731"/>
                  <a:pt x="35172" y="34719"/>
                  <a:pt x="35172" y="34719"/>
                </a:cubicBezTo>
                <a:cubicBezTo>
                  <a:pt x="35184" y="34695"/>
                  <a:pt x="35184" y="34683"/>
                  <a:pt x="35184" y="34659"/>
                </a:cubicBezTo>
                <a:cubicBezTo>
                  <a:pt x="35184" y="34635"/>
                  <a:pt x="35172" y="34612"/>
                  <a:pt x="35160" y="34600"/>
                </a:cubicBezTo>
                <a:cubicBezTo>
                  <a:pt x="35160" y="34588"/>
                  <a:pt x="35160" y="34588"/>
                  <a:pt x="35160" y="34588"/>
                </a:cubicBezTo>
                <a:cubicBezTo>
                  <a:pt x="35148" y="34564"/>
                  <a:pt x="35136" y="34540"/>
                  <a:pt x="35124" y="34528"/>
                </a:cubicBezTo>
                <a:cubicBezTo>
                  <a:pt x="32243" y="31331"/>
                  <a:pt x="28943" y="30594"/>
                  <a:pt x="26487" y="30594"/>
                </a:cubicBezTo>
                <a:cubicBezTo>
                  <a:pt x="26263" y="30594"/>
                  <a:pt x="26046" y="30600"/>
                  <a:pt x="25837" y="30611"/>
                </a:cubicBezTo>
                <a:cubicBezTo>
                  <a:pt x="23242" y="30754"/>
                  <a:pt x="21360" y="31647"/>
                  <a:pt x="21134" y="31754"/>
                </a:cubicBezTo>
                <a:cubicBezTo>
                  <a:pt x="19432" y="32219"/>
                  <a:pt x="18586" y="32409"/>
                  <a:pt x="18169" y="32492"/>
                </a:cubicBezTo>
                <a:cubicBezTo>
                  <a:pt x="18824" y="31385"/>
                  <a:pt x="19479" y="30218"/>
                  <a:pt x="20110" y="28968"/>
                </a:cubicBezTo>
                <a:cubicBezTo>
                  <a:pt x="20134" y="28944"/>
                  <a:pt x="20146" y="28920"/>
                  <a:pt x="20158" y="28897"/>
                </a:cubicBezTo>
                <a:cubicBezTo>
                  <a:pt x="20158" y="28897"/>
                  <a:pt x="20170" y="28885"/>
                  <a:pt x="20170" y="28861"/>
                </a:cubicBezTo>
                <a:cubicBezTo>
                  <a:pt x="20313" y="28563"/>
                  <a:pt x="20467" y="28266"/>
                  <a:pt x="20610" y="27968"/>
                </a:cubicBezTo>
                <a:cubicBezTo>
                  <a:pt x="20610" y="27968"/>
                  <a:pt x="20622" y="27968"/>
                  <a:pt x="20622" y="27956"/>
                </a:cubicBezTo>
                <a:cubicBezTo>
                  <a:pt x="20634" y="27956"/>
                  <a:pt x="21122" y="27313"/>
                  <a:pt x="23170" y="26599"/>
                </a:cubicBezTo>
                <a:cubicBezTo>
                  <a:pt x="24504" y="27742"/>
                  <a:pt x="26159" y="28063"/>
                  <a:pt x="27599" y="28063"/>
                </a:cubicBezTo>
                <a:cubicBezTo>
                  <a:pt x="28921" y="28063"/>
                  <a:pt x="30064" y="27789"/>
                  <a:pt x="30588" y="27647"/>
                </a:cubicBezTo>
                <a:cubicBezTo>
                  <a:pt x="31171" y="27480"/>
                  <a:pt x="31707" y="27361"/>
                  <a:pt x="32231" y="27254"/>
                </a:cubicBezTo>
                <a:cubicBezTo>
                  <a:pt x="34850" y="26765"/>
                  <a:pt x="38196" y="26563"/>
                  <a:pt x="38232" y="26551"/>
                </a:cubicBezTo>
                <a:cubicBezTo>
                  <a:pt x="38255" y="26551"/>
                  <a:pt x="38267" y="26551"/>
                  <a:pt x="38291" y="26539"/>
                </a:cubicBezTo>
                <a:lnTo>
                  <a:pt x="38303" y="26539"/>
                </a:lnTo>
                <a:cubicBezTo>
                  <a:pt x="38315" y="26527"/>
                  <a:pt x="38339" y="26515"/>
                  <a:pt x="38351" y="26504"/>
                </a:cubicBezTo>
                <a:cubicBezTo>
                  <a:pt x="38374" y="26492"/>
                  <a:pt x="38386" y="26480"/>
                  <a:pt x="38398" y="26456"/>
                </a:cubicBezTo>
                <a:cubicBezTo>
                  <a:pt x="38398" y="26456"/>
                  <a:pt x="38398" y="26456"/>
                  <a:pt x="38398" y="26444"/>
                </a:cubicBezTo>
                <a:cubicBezTo>
                  <a:pt x="38410" y="26432"/>
                  <a:pt x="38422" y="26408"/>
                  <a:pt x="38422" y="26396"/>
                </a:cubicBezTo>
                <a:lnTo>
                  <a:pt x="38422" y="26384"/>
                </a:lnTo>
                <a:cubicBezTo>
                  <a:pt x="38446" y="26361"/>
                  <a:pt x="38446" y="26349"/>
                  <a:pt x="38446" y="26325"/>
                </a:cubicBezTo>
                <a:lnTo>
                  <a:pt x="38446" y="26313"/>
                </a:lnTo>
                <a:cubicBezTo>
                  <a:pt x="38446" y="26289"/>
                  <a:pt x="38446" y="26277"/>
                  <a:pt x="38434" y="26253"/>
                </a:cubicBezTo>
                <a:lnTo>
                  <a:pt x="38434" y="26242"/>
                </a:lnTo>
                <a:cubicBezTo>
                  <a:pt x="38422" y="26230"/>
                  <a:pt x="38410" y="26206"/>
                  <a:pt x="38398" y="26194"/>
                </a:cubicBezTo>
                <a:cubicBezTo>
                  <a:pt x="38386" y="26170"/>
                  <a:pt x="38374" y="26158"/>
                  <a:pt x="38351" y="26146"/>
                </a:cubicBezTo>
                <a:cubicBezTo>
                  <a:pt x="35573" y="24326"/>
                  <a:pt x="32937" y="23761"/>
                  <a:pt x="30737" y="23761"/>
                </a:cubicBezTo>
                <a:cubicBezTo>
                  <a:pt x="29570" y="23761"/>
                  <a:pt x="28526" y="23920"/>
                  <a:pt x="27647" y="24134"/>
                </a:cubicBezTo>
                <a:cubicBezTo>
                  <a:pt x="25051" y="24753"/>
                  <a:pt x="23384" y="25956"/>
                  <a:pt x="23134" y="26134"/>
                </a:cubicBezTo>
                <a:cubicBezTo>
                  <a:pt x="22146" y="26480"/>
                  <a:pt x="21491" y="26801"/>
                  <a:pt x="21051" y="27063"/>
                </a:cubicBezTo>
                <a:cubicBezTo>
                  <a:pt x="21515" y="26087"/>
                  <a:pt x="21968" y="25075"/>
                  <a:pt x="22408" y="24015"/>
                </a:cubicBezTo>
                <a:cubicBezTo>
                  <a:pt x="22420" y="23991"/>
                  <a:pt x="22432" y="23967"/>
                  <a:pt x="22432" y="23932"/>
                </a:cubicBezTo>
                <a:cubicBezTo>
                  <a:pt x="22599" y="23539"/>
                  <a:pt x="22753" y="23146"/>
                  <a:pt x="22908" y="22741"/>
                </a:cubicBezTo>
                <a:cubicBezTo>
                  <a:pt x="23075" y="22610"/>
                  <a:pt x="23730" y="22086"/>
                  <a:pt x="24492" y="21634"/>
                </a:cubicBezTo>
                <a:cubicBezTo>
                  <a:pt x="24885" y="21741"/>
                  <a:pt x="25266" y="21789"/>
                  <a:pt x="25623" y="21789"/>
                </a:cubicBezTo>
                <a:cubicBezTo>
                  <a:pt x="26802" y="21789"/>
                  <a:pt x="27778" y="21324"/>
                  <a:pt x="28456" y="20872"/>
                </a:cubicBezTo>
                <a:cubicBezTo>
                  <a:pt x="28873" y="20586"/>
                  <a:pt x="29266" y="20217"/>
                  <a:pt x="29659" y="19729"/>
                </a:cubicBezTo>
                <a:cubicBezTo>
                  <a:pt x="32374" y="16359"/>
                  <a:pt x="36398" y="15419"/>
                  <a:pt x="36446" y="15419"/>
                </a:cubicBezTo>
                <a:cubicBezTo>
                  <a:pt x="36469" y="15407"/>
                  <a:pt x="36481" y="15407"/>
                  <a:pt x="36505" y="15395"/>
                </a:cubicBezTo>
                <a:lnTo>
                  <a:pt x="36505" y="15383"/>
                </a:lnTo>
                <a:cubicBezTo>
                  <a:pt x="36529" y="15371"/>
                  <a:pt x="36541" y="15359"/>
                  <a:pt x="36553" y="15347"/>
                </a:cubicBezTo>
                <a:cubicBezTo>
                  <a:pt x="36553" y="15347"/>
                  <a:pt x="36565" y="15347"/>
                  <a:pt x="36565" y="15335"/>
                </a:cubicBezTo>
                <a:cubicBezTo>
                  <a:pt x="36577" y="15324"/>
                  <a:pt x="36588" y="15312"/>
                  <a:pt x="36600" y="15288"/>
                </a:cubicBezTo>
                <a:cubicBezTo>
                  <a:pt x="36600" y="15264"/>
                  <a:pt x="36612" y="15252"/>
                  <a:pt x="36612" y="15228"/>
                </a:cubicBezTo>
                <a:cubicBezTo>
                  <a:pt x="36612" y="15228"/>
                  <a:pt x="36612" y="15216"/>
                  <a:pt x="36612" y="15216"/>
                </a:cubicBezTo>
                <a:cubicBezTo>
                  <a:pt x="36612" y="15205"/>
                  <a:pt x="36612" y="15205"/>
                  <a:pt x="36612" y="15205"/>
                </a:cubicBezTo>
                <a:cubicBezTo>
                  <a:pt x="36612" y="15181"/>
                  <a:pt x="36612" y="15169"/>
                  <a:pt x="36612" y="15157"/>
                </a:cubicBezTo>
                <a:cubicBezTo>
                  <a:pt x="36612" y="15145"/>
                  <a:pt x="36600" y="15145"/>
                  <a:pt x="36600" y="15145"/>
                </a:cubicBezTo>
                <a:cubicBezTo>
                  <a:pt x="36600" y="15121"/>
                  <a:pt x="36588" y="15109"/>
                  <a:pt x="36577" y="15085"/>
                </a:cubicBezTo>
                <a:cubicBezTo>
                  <a:pt x="36565" y="15062"/>
                  <a:pt x="36553" y="15050"/>
                  <a:pt x="36541" y="15038"/>
                </a:cubicBezTo>
                <a:cubicBezTo>
                  <a:pt x="36541" y="15038"/>
                  <a:pt x="36529" y="15026"/>
                  <a:pt x="36529" y="15026"/>
                </a:cubicBezTo>
                <a:cubicBezTo>
                  <a:pt x="36517" y="15014"/>
                  <a:pt x="36493" y="15002"/>
                  <a:pt x="36481" y="14990"/>
                </a:cubicBezTo>
                <a:cubicBezTo>
                  <a:pt x="35199" y="14456"/>
                  <a:pt x="33969" y="14190"/>
                  <a:pt x="32798" y="14190"/>
                </a:cubicBezTo>
                <a:cubicBezTo>
                  <a:pt x="31751" y="14190"/>
                  <a:pt x="30751" y="14402"/>
                  <a:pt x="29802" y="14824"/>
                </a:cubicBezTo>
                <a:cubicBezTo>
                  <a:pt x="26159" y="16455"/>
                  <a:pt x="24504" y="20598"/>
                  <a:pt x="24265" y="21253"/>
                </a:cubicBezTo>
                <a:cubicBezTo>
                  <a:pt x="23873" y="21491"/>
                  <a:pt x="23503" y="21741"/>
                  <a:pt x="23206" y="21955"/>
                </a:cubicBezTo>
                <a:cubicBezTo>
                  <a:pt x="23694" y="20658"/>
                  <a:pt x="24146" y="19312"/>
                  <a:pt x="24575" y="17907"/>
                </a:cubicBezTo>
                <a:cubicBezTo>
                  <a:pt x="28159" y="12645"/>
                  <a:pt x="27814" y="8073"/>
                  <a:pt x="26885" y="5168"/>
                </a:cubicBezTo>
                <a:cubicBezTo>
                  <a:pt x="25885" y="2036"/>
                  <a:pt x="24063" y="167"/>
                  <a:pt x="23968" y="60"/>
                </a:cubicBezTo>
                <a:lnTo>
                  <a:pt x="23956" y="60"/>
                </a:lnTo>
                <a:cubicBezTo>
                  <a:pt x="23944" y="48"/>
                  <a:pt x="23932" y="36"/>
                  <a:pt x="23908" y="24"/>
                </a:cubicBezTo>
                <a:cubicBezTo>
                  <a:pt x="23908" y="24"/>
                  <a:pt x="23908" y="24"/>
                  <a:pt x="23896" y="12"/>
                </a:cubicBezTo>
                <a:cubicBezTo>
                  <a:pt x="23884" y="12"/>
                  <a:pt x="23861" y="0"/>
                  <a:pt x="2383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59"/>
          <p:cNvSpPr/>
          <p:nvPr/>
        </p:nvSpPr>
        <p:spPr>
          <a:xfrm rot="882112">
            <a:off x="348053" y="1326431"/>
            <a:ext cx="566074" cy="453794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59"/>
          <p:cNvSpPr/>
          <p:nvPr/>
        </p:nvSpPr>
        <p:spPr>
          <a:xfrm rot="882112">
            <a:off x="8147741" y="4295906"/>
            <a:ext cx="566074" cy="453794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60"/>
          <p:cNvSpPr/>
          <p:nvPr/>
        </p:nvSpPr>
        <p:spPr>
          <a:xfrm>
            <a:off x="0" y="1420950"/>
            <a:ext cx="9144000" cy="32361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60"/>
          <p:cNvSpPr/>
          <p:nvPr/>
        </p:nvSpPr>
        <p:spPr>
          <a:xfrm>
            <a:off x="2615934" y="3239201"/>
            <a:ext cx="1911000" cy="105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536" name="Google Shape;536;p60"/>
          <p:cNvSpPr/>
          <p:nvPr/>
        </p:nvSpPr>
        <p:spPr>
          <a:xfrm>
            <a:off x="4617767" y="3239201"/>
            <a:ext cx="1911000" cy="105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537" name="Google Shape;537;p60"/>
          <p:cNvSpPr/>
          <p:nvPr/>
        </p:nvSpPr>
        <p:spPr>
          <a:xfrm>
            <a:off x="6619601" y="3239201"/>
            <a:ext cx="1911000" cy="105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538" name="Google Shape;538;p60"/>
          <p:cNvSpPr/>
          <p:nvPr/>
        </p:nvSpPr>
        <p:spPr>
          <a:xfrm>
            <a:off x="613200" y="3239210"/>
            <a:ext cx="1911900" cy="105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539" name="Google Shape;539;p60"/>
          <p:cNvSpPr/>
          <p:nvPr/>
        </p:nvSpPr>
        <p:spPr>
          <a:xfrm>
            <a:off x="125" y="284725"/>
            <a:ext cx="9144000" cy="73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60"/>
          <p:cNvSpPr txBox="1"/>
          <p:nvPr/>
        </p:nvSpPr>
        <p:spPr>
          <a:xfrm>
            <a:off x="764345" y="3375377"/>
            <a:ext cx="1569900" cy="2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1</a:t>
            </a:r>
            <a:endParaRPr sz="1800" b="1">
              <a:solidFill>
                <a:schemeClr val="lt2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541" name="Google Shape;541;p60"/>
          <p:cNvSpPr txBox="1"/>
          <p:nvPr/>
        </p:nvSpPr>
        <p:spPr>
          <a:xfrm>
            <a:off x="762845" y="3618944"/>
            <a:ext cx="15729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14023"/>
                </a:solidFill>
                <a:latin typeface="Open Sans"/>
                <a:ea typeface="Open Sans"/>
                <a:cs typeface="Open Sans"/>
                <a:sym typeface="Open Sans"/>
              </a:rPr>
              <a:t>Adding more crops and crop sub varieties</a:t>
            </a:r>
            <a:endParaRPr sz="1200">
              <a:solidFill>
                <a:srgbClr val="01402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42" name="Google Shape;542;p60"/>
          <p:cNvSpPr txBox="1"/>
          <p:nvPr/>
        </p:nvSpPr>
        <p:spPr>
          <a:xfrm>
            <a:off x="2788255" y="3373877"/>
            <a:ext cx="15699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2</a:t>
            </a:r>
            <a:endParaRPr sz="1800" b="1">
              <a:solidFill>
                <a:schemeClr val="lt2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543" name="Google Shape;543;p60"/>
          <p:cNvSpPr txBox="1"/>
          <p:nvPr/>
        </p:nvSpPr>
        <p:spPr>
          <a:xfrm>
            <a:off x="2784700" y="3618944"/>
            <a:ext cx="15699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14023"/>
                </a:solidFill>
                <a:latin typeface="Open Sans"/>
                <a:ea typeface="Open Sans"/>
                <a:cs typeface="Open Sans"/>
                <a:sym typeface="Open Sans"/>
              </a:rPr>
              <a:t>Converting state wise data to district wise data </a:t>
            </a:r>
            <a:endParaRPr sz="1200" dirty="0">
              <a:solidFill>
                <a:srgbClr val="01402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44" name="Google Shape;544;p60"/>
          <p:cNvSpPr txBox="1"/>
          <p:nvPr/>
        </p:nvSpPr>
        <p:spPr>
          <a:xfrm>
            <a:off x="4788300" y="3373877"/>
            <a:ext cx="15699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3</a:t>
            </a:r>
            <a:endParaRPr sz="1800" b="1">
              <a:solidFill>
                <a:schemeClr val="lt2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545" name="Google Shape;545;p60"/>
          <p:cNvSpPr txBox="1"/>
          <p:nvPr/>
        </p:nvSpPr>
        <p:spPr>
          <a:xfrm>
            <a:off x="4786800" y="3618948"/>
            <a:ext cx="15729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14023"/>
                </a:solidFill>
                <a:latin typeface="Open Sans"/>
                <a:ea typeface="Open Sans"/>
                <a:cs typeface="Open Sans"/>
                <a:sym typeface="Open Sans"/>
              </a:rPr>
              <a:t>Taking into account fertilizers, adjacent that affect NPK</a:t>
            </a:r>
            <a:endParaRPr sz="1200">
              <a:solidFill>
                <a:srgbClr val="01402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46" name="Google Shape;546;p60"/>
          <p:cNvSpPr txBox="1"/>
          <p:nvPr/>
        </p:nvSpPr>
        <p:spPr>
          <a:xfrm>
            <a:off x="6789843" y="3373877"/>
            <a:ext cx="15699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4</a:t>
            </a:r>
            <a:endParaRPr sz="1800" b="1">
              <a:solidFill>
                <a:schemeClr val="lt2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547" name="Google Shape;547;p60"/>
          <p:cNvSpPr txBox="1"/>
          <p:nvPr/>
        </p:nvSpPr>
        <p:spPr>
          <a:xfrm>
            <a:off x="6788343" y="3618948"/>
            <a:ext cx="15729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14023"/>
                </a:solidFill>
                <a:latin typeface="Open Sans"/>
                <a:ea typeface="Open Sans"/>
                <a:cs typeface="Open Sans"/>
                <a:sym typeface="Open Sans"/>
              </a:rPr>
              <a:t>Support for local languages for more accessibility </a:t>
            </a:r>
            <a:endParaRPr sz="1200">
              <a:solidFill>
                <a:srgbClr val="01402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48" name="Google Shape;548;p60"/>
          <p:cNvSpPr txBox="1">
            <a:spLocks noGrp="1"/>
          </p:cNvSpPr>
          <p:nvPr>
            <p:ph type="title"/>
          </p:nvPr>
        </p:nvSpPr>
        <p:spPr>
          <a:xfrm>
            <a:off x="713225" y="2183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549" name="Google Shape;549;p60"/>
          <p:cNvSpPr/>
          <p:nvPr/>
        </p:nvSpPr>
        <p:spPr>
          <a:xfrm rot="2160277">
            <a:off x="1266294" y="2969334"/>
            <a:ext cx="566001" cy="453736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60"/>
          <p:cNvSpPr/>
          <p:nvPr/>
        </p:nvSpPr>
        <p:spPr>
          <a:xfrm rot="2160277">
            <a:off x="3290204" y="2969334"/>
            <a:ext cx="566001" cy="453736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60"/>
          <p:cNvSpPr/>
          <p:nvPr/>
        </p:nvSpPr>
        <p:spPr>
          <a:xfrm rot="2160277">
            <a:off x="5290250" y="2969334"/>
            <a:ext cx="566001" cy="453736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60"/>
          <p:cNvSpPr/>
          <p:nvPr/>
        </p:nvSpPr>
        <p:spPr>
          <a:xfrm rot="2160277">
            <a:off x="7258330" y="2969334"/>
            <a:ext cx="566001" cy="453736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53" name="Google Shape;553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2600" y="2006825"/>
            <a:ext cx="913375" cy="91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4" name="Google Shape;554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51775" y="2006825"/>
            <a:ext cx="913375" cy="91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5" name="Google Shape;555;p6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00575" y="2006825"/>
            <a:ext cx="913375" cy="91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6" name="Google Shape;556;p6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49375" y="2006825"/>
            <a:ext cx="913375" cy="91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1" name="Google Shape;561;p61"/>
          <p:cNvPicPr preferRelativeResize="0"/>
          <p:nvPr/>
        </p:nvPicPr>
        <p:blipFill rotWithShape="1">
          <a:blip r:embed="rId3">
            <a:alphaModFix/>
          </a:blip>
          <a:srcRect t="8029" b="-9"/>
          <a:stretch/>
        </p:blipFill>
        <p:spPr>
          <a:xfrm>
            <a:off x="0" y="-12"/>
            <a:ext cx="9143998" cy="5634424"/>
          </a:xfrm>
          <a:prstGeom prst="rect">
            <a:avLst/>
          </a:prstGeom>
          <a:noFill/>
          <a:ln>
            <a:noFill/>
          </a:ln>
        </p:spPr>
      </p:pic>
      <p:sp>
        <p:nvSpPr>
          <p:cNvPr id="562" name="Google Shape;562;p61"/>
          <p:cNvSpPr/>
          <p:nvPr/>
        </p:nvSpPr>
        <p:spPr>
          <a:xfrm>
            <a:off x="1490700" y="1403850"/>
            <a:ext cx="6162600" cy="280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61"/>
          <p:cNvSpPr txBox="1">
            <a:spLocks noGrp="1"/>
          </p:cNvSpPr>
          <p:nvPr>
            <p:ph type="title"/>
          </p:nvPr>
        </p:nvSpPr>
        <p:spPr>
          <a:xfrm>
            <a:off x="2019450" y="2176650"/>
            <a:ext cx="5105100" cy="9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Thank You!</a:t>
            </a:r>
            <a:endParaRPr/>
          </a:p>
        </p:txBody>
      </p:sp>
      <p:sp>
        <p:nvSpPr>
          <p:cNvPr id="564" name="Google Shape;564;p61"/>
          <p:cNvSpPr/>
          <p:nvPr/>
        </p:nvSpPr>
        <p:spPr>
          <a:xfrm rot="719614">
            <a:off x="7193625" y="3835849"/>
            <a:ext cx="606632" cy="486308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61"/>
          <p:cNvSpPr/>
          <p:nvPr/>
        </p:nvSpPr>
        <p:spPr>
          <a:xfrm rot="719614">
            <a:off x="1338756" y="1206847"/>
            <a:ext cx="606632" cy="486308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5"/>
          <p:cNvSpPr txBox="1">
            <a:spLocks noGrp="1"/>
          </p:cNvSpPr>
          <p:nvPr>
            <p:ph type="subTitle" idx="1"/>
          </p:nvPr>
        </p:nvSpPr>
        <p:spPr>
          <a:xfrm>
            <a:off x="522175" y="3305325"/>
            <a:ext cx="18624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Problem Statement</a:t>
            </a:r>
            <a:endParaRPr sz="1500"/>
          </a:p>
        </p:txBody>
      </p:sp>
      <p:sp>
        <p:nvSpPr>
          <p:cNvPr id="216" name="Google Shape;216;p35"/>
          <p:cNvSpPr txBox="1">
            <a:spLocks noGrp="1"/>
          </p:cNvSpPr>
          <p:nvPr>
            <p:ph type="subTitle" idx="2"/>
          </p:nvPr>
        </p:nvSpPr>
        <p:spPr>
          <a:xfrm>
            <a:off x="587988" y="3954925"/>
            <a:ext cx="17268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The problem and its importance</a:t>
            </a:r>
            <a:endParaRPr sz="1200"/>
          </a:p>
        </p:txBody>
      </p:sp>
      <p:sp>
        <p:nvSpPr>
          <p:cNvPr id="217" name="Google Shape;217;p35"/>
          <p:cNvSpPr txBox="1">
            <a:spLocks noGrp="1"/>
          </p:cNvSpPr>
          <p:nvPr>
            <p:ph type="subTitle" idx="3"/>
          </p:nvPr>
        </p:nvSpPr>
        <p:spPr>
          <a:xfrm>
            <a:off x="2677850" y="3305325"/>
            <a:ext cx="17067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Proposed System</a:t>
            </a:r>
            <a:endParaRPr sz="1500"/>
          </a:p>
        </p:txBody>
      </p:sp>
      <p:sp>
        <p:nvSpPr>
          <p:cNvPr id="218" name="Google Shape;218;p35"/>
          <p:cNvSpPr txBox="1">
            <a:spLocks noGrp="1"/>
          </p:cNvSpPr>
          <p:nvPr>
            <p:ph type="subTitle" idx="4"/>
          </p:nvPr>
        </p:nvSpPr>
        <p:spPr>
          <a:xfrm>
            <a:off x="2667800" y="3954925"/>
            <a:ext cx="17268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Overview of the system</a:t>
            </a:r>
            <a:endParaRPr/>
          </a:p>
        </p:txBody>
      </p:sp>
      <p:sp>
        <p:nvSpPr>
          <p:cNvPr id="219" name="Google Shape;219;p35"/>
          <p:cNvSpPr txBox="1">
            <a:spLocks noGrp="1"/>
          </p:cNvSpPr>
          <p:nvPr>
            <p:ph type="subTitle" idx="5"/>
          </p:nvPr>
        </p:nvSpPr>
        <p:spPr>
          <a:xfrm>
            <a:off x="4757641" y="3305325"/>
            <a:ext cx="17067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Implementation</a:t>
            </a:r>
            <a:endParaRPr sz="1500"/>
          </a:p>
        </p:txBody>
      </p:sp>
      <p:sp>
        <p:nvSpPr>
          <p:cNvPr id="220" name="Google Shape;220;p35"/>
          <p:cNvSpPr txBox="1">
            <a:spLocks noGrp="1"/>
          </p:cNvSpPr>
          <p:nvPr>
            <p:ph type="subTitle" idx="6"/>
          </p:nvPr>
        </p:nvSpPr>
        <p:spPr>
          <a:xfrm>
            <a:off x="4747591" y="3954925"/>
            <a:ext cx="17268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Building the system and the results</a:t>
            </a:r>
            <a:endParaRPr/>
          </a:p>
        </p:txBody>
      </p:sp>
      <p:sp>
        <p:nvSpPr>
          <p:cNvPr id="221" name="Google Shape;221;p35"/>
          <p:cNvSpPr txBox="1">
            <a:spLocks noGrp="1"/>
          </p:cNvSpPr>
          <p:nvPr>
            <p:ph type="subTitle" idx="7"/>
          </p:nvPr>
        </p:nvSpPr>
        <p:spPr>
          <a:xfrm>
            <a:off x="6837458" y="3305325"/>
            <a:ext cx="17067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Conclusion</a:t>
            </a:r>
            <a:endParaRPr sz="1500"/>
          </a:p>
        </p:txBody>
      </p:sp>
      <p:sp>
        <p:nvSpPr>
          <p:cNvPr id="222" name="Google Shape;222;p35"/>
          <p:cNvSpPr txBox="1">
            <a:spLocks noGrp="1"/>
          </p:cNvSpPr>
          <p:nvPr>
            <p:ph type="subTitle" idx="8"/>
          </p:nvPr>
        </p:nvSpPr>
        <p:spPr>
          <a:xfrm>
            <a:off x="6827408" y="3954925"/>
            <a:ext cx="17268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Our findings and future work</a:t>
            </a:r>
            <a:endParaRPr/>
          </a:p>
        </p:txBody>
      </p:sp>
      <p:sp>
        <p:nvSpPr>
          <p:cNvPr id="223" name="Google Shape;223;p35"/>
          <p:cNvSpPr txBox="1">
            <a:spLocks noGrp="1"/>
          </p:cNvSpPr>
          <p:nvPr>
            <p:ph type="title"/>
          </p:nvPr>
        </p:nvSpPr>
        <p:spPr>
          <a:xfrm>
            <a:off x="713250" y="13683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pic>
        <p:nvPicPr>
          <p:cNvPr id="224" name="Google Shape;22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5575" y="1990700"/>
            <a:ext cx="1179900" cy="117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65125" y="1990700"/>
            <a:ext cx="1179900" cy="117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21050" y="1981800"/>
            <a:ext cx="1179900" cy="117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53175" y="1981801"/>
            <a:ext cx="1179900" cy="11798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6"/>
          <p:cNvSpPr/>
          <p:nvPr/>
        </p:nvSpPr>
        <p:spPr>
          <a:xfrm>
            <a:off x="1504325" y="1356963"/>
            <a:ext cx="6091200" cy="238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36"/>
          <p:cNvSpPr txBox="1">
            <a:spLocks noGrp="1"/>
          </p:cNvSpPr>
          <p:nvPr>
            <p:ph type="title"/>
          </p:nvPr>
        </p:nvSpPr>
        <p:spPr>
          <a:xfrm>
            <a:off x="1718661" y="1876250"/>
            <a:ext cx="5695800" cy="13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Problem Statement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34" name="Google Shape;234;p36"/>
          <p:cNvSpPr/>
          <p:nvPr/>
        </p:nvSpPr>
        <p:spPr>
          <a:xfrm rot="4633131">
            <a:off x="7215652" y="1251839"/>
            <a:ext cx="565979" cy="453718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36"/>
          <p:cNvSpPr/>
          <p:nvPr/>
        </p:nvSpPr>
        <p:spPr>
          <a:xfrm rot="4633131">
            <a:off x="1362377" y="3437939"/>
            <a:ext cx="565979" cy="453718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7"/>
          <p:cNvSpPr/>
          <p:nvPr/>
        </p:nvSpPr>
        <p:spPr>
          <a:xfrm>
            <a:off x="2674750" y="670525"/>
            <a:ext cx="3794400" cy="3802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37"/>
          <p:cNvSpPr txBox="1">
            <a:spLocks noGrp="1"/>
          </p:cNvSpPr>
          <p:nvPr>
            <p:ph type="title"/>
          </p:nvPr>
        </p:nvSpPr>
        <p:spPr>
          <a:xfrm>
            <a:off x="2795800" y="2793225"/>
            <a:ext cx="3552300" cy="8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ML03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2" name="Google Shape;242;p37"/>
          <p:cNvSpPr txBox="1">
            <a:spLocks noGrp="1"/>
          </p:cNvSpPr>
          <p:nvPr>
            <p:ph type="subTitle" idx="1"/>
          </p:nvPr>
        </p:nvSpPr>
        <p:spPr>
          <a:xfrm>
            <a:off x="3043348" y="3600325"/>
            <a:ext cx="3057300" cy="8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Crop Prediction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43" name="Google Shape;243;p37"/>
          <p:cNvSpPr/>
          <p:nvPr/>
        </p:nvSpPr>
        <p:spPr>
          <a:xfrm rot="4633131">
            <a:off x="2554852" y="4142889"/>
            <a:ext cx="565979" cy="453718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37"/>
          <p:cNvSpPr/>
          <p:nvPr/>
        </p:nvSpPr>
        <p:spPr>
          <a:xfrm rot="4633131">
            <a:off x="6101502" y="577889"/>
            <a:ext cx="565979" cy="453718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5" name="Google Shape;24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8625" y="999725"/>
            <a:ext cx="1926750" cy="192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38"/>
          <p:cNvPicPr preferRelativeResize="0"/>
          <p:nvPr/>
        </p:nvPicPr>
        <p:blipFill rotWithShape="1">
          <a:blip r:embed="rId3">
            <a:alphaModFix/>
          </a:blip>
          <a:srcRect l="328" t="2691" b="24949"/>
          <a:stretch/>
        </p:blipFill>
        <p:spPr>
          <a:xfrm>
            <a:off x="-8" y="887498"/>
            <a:ext cx="9143998" cy="4432549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8"/>
          <p:cNvSpPr/>
          <p:nvPr/>
        </p:nvSpPr>
        <p:spPr>
          <a:xfrm>
            <a:off x="524700" y="1444550"/>
            <a:ext cx="8094600" cy="316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252" name="Google Shape;252;p38"/>
          <p:cNvSpPr txBox="1">
            <a:spLocks noGrp="1"/>
          </p:cNvSpPr>
          <p:nvPr>
            <p:ph type="subTitle" idx="1"/>
          </p:nvPr>
        </p:nvSpPr>
        <p:spPr>
          <a:xfrm>
            <a:off x="3027400" y="1774200"/>
            <a:ext cx="5403300" cy="21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the optimal crop that could be grown in a particular location based on</a:t>
            </a:r>
            <a:endParaRPr dirty="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dirty="0"/>
              <a:t>The soil composition</a:t>
            </a:r>
            <a:endParaRPr dirty="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dirty="0"/>
              <a:t>Rainfall </a:t>
            </a:r>
            <a:endParaRPr dirty="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dirty="0"/>
              <a:t>Temperature </a:t>
            </a:r>
            <a:endParaRPr dirty="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dirty="0"/>
              <a:t>Return on investment 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is essential for any farmer of the modern world.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3" name="Google Shape;253;p38"/>
          <p:cNvSpPr txBox="1">
            <a:spLocks noGrp="1"/>
          </p:cNvSpPr>
          <p:nvPr>
            <p:ph type="title"/>
          </p:nvPr>
        </p:nvSpPr>
        <p:spPr>
          <a:xfrm>
            <a:off x="713250" y="1628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254" name="Google Shape;254;p38"/>
          <p:cNvSpPr/>
          <p:nvPr/>
        </p:nvSpPr>
        <p:spPr>
          <a:xfrm rot="-1225311">
            <a:off x="905732" y="2041477"/>
            <a:ext cx="1584979" cy="1970236"/>
          </a:xfrm>
          <a:custGeom>
            <a:avLst/>
            <a:gdLst/>
            <a:ahLst/>
            <a:cxnLst/>
            <a:rect l="l" t="t" r="r" b="b"/>
            <a:pathLst>
              <a:path w="38446" h="47792" extrusionOk="0">
                <a:moveTo>
                  <a:pt x="24682" y="1679"/>
                </a:moveTo>
                <a:lnTo>
                  <a:pt x="24682" y="1679"/>
                </a:lnTo>
                <a:cubicBezTo>
                  <a:pt x="25266" y="2536"/>
                  <a:pt x="25980" y="3775"/>
                  <a:pt x="26468" y="5322"/>
                </a:cubicBezTo>
                <a:cubicBezTo>
                  <a:pt x="27302" y="7954"/>
                  <a:pt x="27647" y="11990"/>
                  <a:pt x="24825" y="16693"/>
                </a:cubicBezTo>
                <a:cubicBezTo>
                  <a:pt x="26325" y="8680"/>
                  <a:pt x="25432" y="3929"/>
                  <a:pt x="24682" y="1679"/>
                </a:cubicBezTo>
                <a:close/>
                <a:moveTo>
                  <a:pt x="24337" y="2108"/>
                </a:moveTo>
                <a:cubicBezTo>
                  <a:pt x="24527" y="2715"/>
                  <a:pt x="24706" y="3465"/>
                  <a:pt x="24861" y="4382"/>
                </a:cubicBezTo>
                <a:cubicBezTo>
                  <a:pt x="25599" y="8859"/>
                  <a:pt x="24944" y="13847"/>
                  <a:pt x="24230" y="17371"/>
                </a:cubicBezTo>
                <a:cubicBezTo>
                  <a:pt x="23563" y="16705"/>
                  <a:pt x="21956" y="14728"/>
                  <a:pt x="22456" y="11525"/>
                </a:cubicBezTo>
                <a:cubicBezTo>
                  <a:pt x="22539" y="11014"/>
                  <a:pt x="22682" y="10490"/>
                  <a:pt x="22896" y="9906"/>
                </a:cubicBezTo>
                <a:cubicBezTo>
                  <a:pt x="23075" y="9430"/>
                  <a:pt x="23373" y="8585"/>
                  <a:pt x="23658" y="7525"/>
                </a:cubicBezTo>
                <a:lnTo>
                  <a:pt x="23658" y="7525"/>
                </a:lnTo>
                <a:cubicBezTo>
                  <a:pt x="23670" y="8775"/>
                  <a:pt x="23658" y="11025"/>
                  <a:pt x="23408" y="12764"/>
                </a:cubicBezTo>
                <a:cubicBezTo>
                  <a:pt x="23384" y="12883"/>
                  <a:pt x="23468" y="12990"/>
                  <a:pt x="23599" y="13014"/>
                </a:cubicBezTo>
                <a:lnTo>
                  <a:pt x="23623" y="13014"/>
                </a:lnTo>
                <a:cubicBezTo>
                  <a:pt x="23730" y="13014"/>
                  <a:pt x="23825" y="12930"/>
                  <a:pt x="23849" y="12823"/>
                </a:cubicBezTo>
                <a:cubicBezTo>
                  <a:pt x="24230" y="10275"/>
                  <a:pt x="24087" y="6620"/>
                  <a:pt x="24087" y="6584"/>
                </a:cubicBezTo>
                <a:cubicBezTo>
                  <a:pt x="24075" y="6489"/>
                  <a:pt x="24015" y="6406"/>
                  <a:pt x="23932" y="6382"/>
                </a:cubicBezTo>
                <a:cubicBezTo>
                  <a:pt x="24218" y="5060"/>
                  <a:pt x="24420" y="3548"/>
                  <a:pt x="24337" y="2108"/>
                </a:cubicBezTo>
                <a:close/>
                <a:moveTo>
                  <a:pt x="32774" y="14640"/>
                </a:moveTo>
                <a:cubicBezTo>
                  <a:pt x="33569" y="14640"/>
                  <a:pt x="34393" y="14769"/>
                  <a:pt x="35243" y="15026"/>
                </a:cubicBezTo>
                <a:cubicBezTo>
                  <a:pt x="30361" y="15419"/>
                  <a:pt x="26932" y="18324"/>
                  <a:pt x="25313" y="20038"/>
                </a:cubicBezTo>
                <a:cubicBezTo>
                  <a:pt x="26099" y="18550"/>
                  <a:pt x="27611" y="16288"/>
                  <a:pt x="29980" y="15228"/>
                </a:cubicBezTo>
                <a:cubicBezTo>
                  <a:pt x="30866" y="14835"/>
                  <a:pt x="31799" y="14640"/>
                  <a:pt x="32774" y="14640"/>
                </a:cubicBezTo>
                <a:close/>
                <a:moveTo>
                  <a:pt x="16003" y="12919"/>
                </a:moveTo>
                <a:cubicBezTo>
                  <a:pt x="18217" y="13526"/>
                  <a:pt x="19836" y="14931"/>
                  <a:pt x="20825" y="17121"/>
                </a:cubicBezTo>
                <a:cubicBezTo>
                  <a:pt x="21587" y="18812"/>
                  <a:pt x="21718" y="20455"/>
                  <a:pt x="21741" y="20991"/>
                </a:cubicBezTo>
                <a:cubicBezTo>
                  <a:pt x="21670" y="21003"/>
                  <a:pt x="21610" y="21015"/>
                  <a:pt x="21551" y="21027"/>
                </a:cubicBezTo>
                <a:cubicBezTo>
                  <a:pt x="20003" y="16145"/>
                  <a:pt x="17586" y="13907"/>
                  <a:pt x="16003" y="12919"/>
                </a:cubicBezTo>
                <a:close/>
                <a:moveTo>
                  <a:pt x="15812" y="13347"/>
                </a:moveTo>
                <a:lnTo>
                  <a:pt x="15812" y="13347"/>
                </a:lnTo>
                <a:cubicBezTo>
                  <a:pt x="17324" y="14323"/>
                  <a:pt x="19622" y="16478"/>
                  <a:pt x="21098" y="21062"/>
                </a:cubicBezTo>
                <a:cubicBezTo>
                  <a:pt x="20836" y="21062"/>
                  <a:pt x="20598" y="21039"/>
                  <a:pt x="20360" y="20979"/>
                </a:cubicBezTo>
                <a:cubicBezTo>
                  <a:pt x="20051" y="19884"/>
                  <a:pt x="19015" y="18098"/>
                  <a:pt x="18967" y="18014"/>
                </a:cubicBezTo>
                <a:cubicBezTo>
                  <a:pt x="18929" y="17945"/>
                  <a:pt x="18856" y="17906"/>
                  <a:pt x="18780" y="17906"/>
                </a:cubicBezTo>
                <a:cubicBezTo>
                  <a:pt x="18738" y="17906"/>
                  <a:pt x="18696" y="17918"/>
                  <a:pt x="18658" y="17943"/>
                </a:cubicBezTo>
                <a:cubicBezTo>
                  <a:pt x="18550" y="18002"/>
                  <a:pt x="18515" y="18133"/>
                  <a:pt x="18586" y="18241"/>
                </a:cubicBezTo>
                <a:cubicBezTo>
                  <a:pt x="18586" y="18264"/>
                  <a:pt x="19443" y="19741"/>
                  <a:pt x="19824" y="20789"/>
                </a:cubicBezTo>
                <a:cubicBezTo>
                  <a:pt x="19729" y="20741"/>
                  <a:pt x="19634" y="20681"/>
                  <a:pt x="19539" y="20622"/>
                </a:cubicBezTo>
                <a:cubicBezTo>
                  <a:pt x="17646" y="19407"/>
                  <a:pt x="17050" y="16133"/>
                  <a:pt x="17038" y="16097"/>
                </a:cubicBezTo>
                <a:cubicBezTo>
                  <a:pt x="17038" y="16097"/>
                  <a:pt x="17038" y="16086"/>
                  <a:pt x="17038" y="16086"/>
                </a:cubicBezTo>
                <a:cubicBezTo>
                  <a:pt x="16729" y="14812"/>
                  <a:pt x="16264" y="13942"/>
                  <a:pt x="15812" y="13347"/>
                </a:cubicBezTo>
                <a:close/>
                <a:moveTo>
                  <a:pt x="34707" y="15526"/>
                </a:moveTo>
                <a:lnTo>
                  <a:pt x="34707" y="15526"/>
                </a:lnTo>
                <a:cubicBezTo>
                  <a:pt x="33231" y="16121"/>
                  <a:pt x="31040" y="17312"/>
                  <a:pt x="29314" y="19455"/>
                </a:cubicBezTo>
                <a:cubicBezTo>
                  <a:pt x="28945" y="19907"/>
                  <a:pt x="28587" y="20253"/>
                  <a:pt x="28206" y="20503"/>
                </a:cubicBezTo>
                <a:cubicBezTo>
                  <a:pt x="27683" y="20860"/>
                  <a:pt x="26956" y="21217"/>
                  <a:pt x="26111" y="21312"/>
                </a:cubicBezTo>
                <a:cubicBezTo>
                  <a:pt x="26528" y="20836"/>
                  <a:pt x="27349" y="19991"/>
                  <a:pt x="28456" y="19443"/>
                </a:cubicBezTo>
                <a:cubicBezTo>
                  <a:pt x="28564" y="19384"/>
                  <a:pt x="28611" y="19253"/>
                  <a:pt x="28564" y="19145"/>
                </a:cubicBezTo>
                <a:cubicBezTo>
                  <a:pt x="28520" y="19067"/>
                  <a:pt x="28437" y="19020"/>
                  <a:pt x="28354" y="19020"/>
                </a:cubicBezTo>
                <a:cubicBezTo>
                  <a:pt x="28324" y="19020"/>
                  <a:pt x="28294" y="19026"/>
                  <a:pt x="28266" y="19038"/>
                </a:cubicBezTo>
                <a:cubicBezTo>
                  <a:pt x="26766" y="19777"/>
                  <a:pt x="25778" y="20991"/>
                  <a:pt x="25516" y="21348"/>
                </a:cubicBezTo>
                <a:cubicBezTo>
                  <a:pt x="25289" y="21336"/>
                  <a:pt x="25075" y="21312"/>
                  <a:pt x="24837" y="21265"/>
                </a:cubicBezTo>
                <a:cubicBezTo>
                  <a:pt x="25682" y="20193"/>
                  <a:pt x="29183" y="16217"/>
                  <a:pt x="34707" y="15526"/>
                </a:cubicBezTo>
                <a:close/>
                <a:moveTo>
                  <a:pt x="12014" y="19336"/>
                </a:moveTo>
                <a:lnTo>
                  <a:pt x="12014" y="19336"/>
                </a:lnTo>
                <a:cubicBezTo>
                  <a:pt x="16395" y="20527"/>
                  <a:pt x="18289" y="23979"/>
                  <a:pt x="18824" y="25182"/>
                </a:cubicBezTo>
                <a:cubicBezTo>
                  <a:pt x="17217" y="24622"/>
                  <a:pt x="16003" y="23217"/>
                  <a:pt x="15395" y="22384"/>
                </a:cubicBezTo>
                <a:cubicBezTo>
                  <a:pt x="14467" y="21098"/>
                  <a:pt x="13347" y="20086"/>
                  <a:pt x="12097" y="19384"/>
                </a:cubicBezTo>
                <a:cubicBezTo>
                  <a:pt x="12073" y="19360"/>
                  <a:pt x="12038" y="19348"/>
                  <a:pt x="12014" y="19336"/>
                </a:cubicBezTo>
                <a:close/>
                <a:moveTo>
                  <a:pt x="30734" y="24204"/>
                </a:moveTo>
                <a:cubicBezTo>
                  <a:pt x="32512" y="24204"/>
                  <a:pt x="34584" y="24587"/>
                  <a:pt x="36791" y="25742"/>
                </a:cubicBezTo>
                <a:cubicBezTo>
                  <a:pt x="34636" y="25277"/>
                  <a:pt x="32592" y="25111"/>
                  <a:pt x="30774" y="25111"/>
                </a:cubicBezTo>
                <a:cubicBezTo>
                  <a:pt x="28120" y="25111"/>
                  <a:pt x="25946" y="25464"/>
                  <a:pt x="24611" y="25753"/>
                </a:cubicBezTo>
                <a:cubicBezTo>
                  <a:pt x="25373" y="25349"/>
                  <a:pt x="26456" y="24872"/>
                  <a:pt x="27766" y="24563"/>
                </a:cubicBezTo>
                <a:cubicBezTo>
                  <a:pt x="28612" y="24356"/>
                  <a:pt x="29615" y="24204"/>
                  <a:pt x="30734" y="24204"/>
                </a:cubicBezTo>
                <a:close/>
                <a:moveTo>
                  <a:pt x="11502" y="19562"/>
                </a:moveTo>
                <a:lnTo>
                  <a:pt x="11502" y="19562"/>
                </a:lnTo>
                <a:cubicBezTo>
                  <a:pt x="11621" y="19622"/>
                  <a:pt x="11752" y="19693"/>
                  <a:pt x="11883" y="19765"/>
                </a:cubicBezTo>
                <a:cubicBezTo>
                  <a:pt x="13074" y="20443"/>
                  <a:pt x="14145" y="21420"/>
                  <a:pt x="15038" y="22646"/>
                </a:cubicBezTo>
                <a:cubicBezTo>
                  <a:pt x="15657" y="23503"/>
                  <a:pt x="16896" y="24932"/>
                  <a:pt x="18550" y="25563"/>
                </a:cubicBezTo>
                <a:cubicBezTo>
                  <a:pt x="18138" y="25706"/>
                  <a:pt x="17734" y="25778"/>
                  <a:pt x="17341" y="25778"/>
                </a:cubicBezTo>
                <a:cubicBezTo>
                  <a:pt x="16917" y="25778"/>
                  <a:pt x="16505" y="25694"/>
                  <a:pt x="16110" y="25527"/>
                </a:cubicBezTo>
                <a:cubicBezTo>
                  <a:pt x="14610" y="24920"/>
                  <a:pt x="13645" y="23253"/>
                  <a:pt x="13205" y="22324"/>
                </a:cubicBezTo>
                <a:lnTo>
                  <a:pt x="13205" y="22324"/>
                </a:lnTo>
                <a:cubicBezTo>
                  <a:pt x="13764" y="22944"/>
                  <a:pt x="14443" y="23658"/>
                  <a:pt x="15038" y="24194"/>
                </a:cubicBezTo>
                <a:cubicBezTo>
                  <a:pt x="15074" y="24241"/>
                  <a:pt x="15133" y="24253"/>
                  <a:pt x="15181" y="24253"/>
                </a:cubicBezTo>
                <a:cubicBezTo>
                  <a:pt x="15241" y="24253"/>
                  <a:pt x="15300" y="24229"/>
                  <a:pt x="15348" y="24182"/>
                </a:cubicBezTo>
                <a:cubicBezTo>
                  <a:pt x="15431" y="24087"/>
                  <a:pt x="15419" y="23956"/>
                  <a:pt x="15336" y="23872"/>
                </a:cubicBezTo>
                <a:cubicBezTo>
                  <a:pt x="14133" y="22765"/>
                  <a:pt x="12550" y="20908"/>
                  <a:pt x="12407" y="20741"/>
                </a:cubicBezTo>
                <a:cubicBezTo>
                  <a:pt x="12097" y="20253"/>
                  <a:pt x="11788" y="19872"/>
                  <a:pt x="11502" y="19562"/>
                </a:cubicBezTo>
                <a:close/>
                <a:moveTo>
                  <a:pt x="30759" y="25561"/>
                </a:moveTo>
                <a:cubicBezTo>
                  <a:pt x="32590" y="25561"/>
                  <a:pt x="34658" y="25732"/>
                  <a:pt x="36838" y="26218"/>
                </a:cubicBezTo>
                <a:cubicBezTo>
                  <a:pt x="35600" y="26325"/>
                  <a:pt x="33743" y="26515"/>
                  <a:pt x="32159" y="26813"/>
                </a:cubicBezTo>
                <a:cubicBezTo>
                  <a:pt x="31612" y="26920"/>
                  <a:pt x="31064" y="27051"/>
                  <a:pt x="30481" y="27218"/>
                </a:cubicBezTo>
                <a:cubicBezTo>
                  <a:pt x="29969" y="27358"/>
                  <a:pt x="28875" y="27613"/>
                  <a:pt x="27616" y="27613"/>
                </a:cubicBezTo>
                <a:cubicBezTo>
                  <a:pt x="26942" y="27613"/>
                  <a:pt x="26221" y="27540"/>
                  <a:pt x="25516" y="27337"/>
                </a:cubicBezTo>
                <a:cubicBezTo>
                  <a:pt x="26385" y="27087"/>
                  <a:pt x="28034" y="26695"/>
                  <a:pt x="29739" y="26695"/>
                </a:cubicBezTo>
                <a:cubicBezTo>
                  <a:pt x="30065" y="26695"/>
                  <a:pt x="30393" y="26709"/>
                  <a:pt x="30719" y="26742"/>
                </a:cubicBezTo>
                <a:cubicBezTo>
                  <a:pt x="30726" y="26742"/>
                  <a:pt x="30734" y="26743"/>
                  <a:pt x="30741" y="26743"/>
                </a:cubicBezTo>
                <a:cubicBezTo>
                  <a:pt x="30851" y="26743"/>
                  <a:pt x="30946" y="26662"/>
                  <a:pt x="30957" y="26539"/>
                </a:cubicBezTo>
                <a:cubicBezTo>
                  <a:pt x="30969" y="26420"/>
                  <a:pt x="30885" y="26313"/>
                  <a:pt x="30754" y="26301"/>
                </a:cubicBezTo>
                <a:cubicBezTo>
                  <a:pt x="30415" y="26268"/>
                  <a:pt x="30073" y="26253"/>
                  <a:pt x="29735" y="26253"/>
                </a:cubicBezTo>
                <a:cubicBezTo>
                  <a:pt x="27427" y="26253"/>
                  <a:pt x="25260" y="26942"/>
                  <a:pt x="24813" y="27087"/>
                </a:cubicBezTo>
                <a:cubicBezTo>
                  <a:pt x="24432" y="26920"/>
                  <a:pt x="24051" y="26706"/>
                  <a:pt x="23706" y="26432"/>
                </a:cubicBezTo>
                <a:cubicBezTo>
                  <a:pt x="24664" y="26175"/>
                  <a:pt x="27290" y="25561"/>
                  <a:pt x="30759" y="25561"/>
                </a:cubicBezTo>
                <a:close/>
                <a:moveTo>
                  <a:pt x="8918" y="24706"/>
                </a:moveTo>
                <a:lnTo>
                  <a:pt x="8918" y="24706"/>
                </a:lnTo>
                <a:cubicBezTo>
                  <a:pt x="13574" y="26039"/>
                  <a:pt x="15598" y="28682"/>
                  <a:pt x="16395" y="30183"/>
                </a:cubicBezTo>
                <a:cubicBezTo>
                  <a:pt x="14240" y="28087"/>
                  <a:pt x="10776" y="25849"/>
                  <a:pt x="8918" y="24706"/>
                </a:cubicBezTo>
                <a:close/>
                <a:moveTo>
                  <a:pt x="8371" y="24896"/>
                </a:moveTo>
                <a:lnTo>
                  <a:pt x="8371" y="24896"/>
                </a:lnTo>
                <a:cubicBezTo>
                  <a:pt x="10276" y="26063"/>
                  <a:pt x="14598" y="28813"/>
                  <a:pt x="16681" y="31123"/>
                </a:cubicBezTo>
                <a:cubicBezTo>
                  <a:pt x="16503" y="31171"/>
                  <a:pt x="16324" y="31218"/>
                  <a:pt x="16145" y="31254"/>
                </a:cubicBezTo>
                <a:cubicBezTo>
                  <a:pt x="16134" y="31206"/>
                  <a:pt x="16122" y="31159"/>
                  <a:pt x="16074" y="31123"/>
                </a:cubicBezTo>
                <a:cubicBezTo>
                  <a:pt x="14086" y="29301"/>
                  <a:pt x="11835" y="27932"/>
                  <a:pt x="11812" y="27920"/>
                </a:cubicBezTo>
                <a:cubicBezTo>
                  <a:pt x="11773" y="27899"/>
                  <a:pt x="11732" y="27888"/>
                  <a:pt x="11691" y="27888"/>
                </a:cubicBezTo>
                <a:cubicBezTo>
                  <a:pt x="11618" y="27888"/>
                  <a:pt x="11548" y="27923"/>
                  <a:pt x="11502" y="27992"/>
                </a:cubicBezTo>
                <a:cubicBezTo>
                  <a:pt x="11442" y="28099"/>
                  <a:pt x="11478" y="28242"/>
                  <a:pt x="11585" y="28301"/>
                </a:cubicBezTo>
                <a:cubicBezTo>
                  <a:pt x="11597" y="28313"/>
                  <a:pt x="13728" y="29611"/>
                  <a:pt x="15645" y="31337"/>
                </a:cubicBezTo>
                <a:cubicBezTo>
                  <a:pt x="15419" y="31373"/>
                  <a:pt x="15181" y="31385"/>
                  <a:pt x="14955" y="31385"/>
                </a:cubicBezTo>
                <a:cubicBezTo>
                  <a:pt x="14943" y="31337"/>
                  <a:pt x="14919" y="31302"/>
                  <a:pt x="14883" y="31278"/>
                </a:cubicBezTo>
                <a:cubicBezTo>
                  <a:pt x="14229" y="30683"/>
                  <a:pt x="12990" y="29909"/>
                  <a:pt x="12931" y="29873"/>
                </a:cubicBezTo>
                <a:cubicBezTo>
                  <a:pt x="12897" y="29852"/>
                  <a:pt x="12857" y="29841"/>
                  <a:pt x="12816" y="29841"/>
                </a:cubicBezTo>
                <a:cubicBezTo>
                  <a:pt x="12743" y="29841"/>
                  <a:pt x="12667" y="29876"/>
                  <a:pt x="12621" y="29944"/>
                </a:cubicBezTo>
                <a:cubicBezTo>
                  <a:pt x="12562" y="30052"/>
                  <a:pt x="12597" y="30183"/>
                  <a:pt x="12705" y="30254"/>
                </a:cubicBezTo>
                <a:cubicBezTo>
                  <a:pt x="12705" y="30254"/>
                  <a:pt x="13609" y="30825"/>
                  <a:pt x="14264" y="31337"/>
                </a:cubicBezTo>
                <a:cubicBezTo>
                  <a:pt x="13728" y="31266"/>
                  <a:pt x="13205" y="31111"/>
                  <a:pt x="12705" y="30861"/>
                </a:cubicBezTo>
                <a:cubicBezTo>
                  <a:pt x="11216" y="30099"/>
                  <a:pt x="10240" y="28682"/>
                  <a:pt x="9704" y="27658"/>
                </a:cubicBezTo>
                <a:lnTo>
                  <a:pt x="9704" y="27658"/>
                </a:lnTo>
                <a:cubicBezTo>
                  <a:pt x="9907" y="27801"/>
                  <a:pt x="10133" y="27956"/>
                  <a:pt x="10347" y="28087"/>
                </a:cubicBezTo>
                <a:cubicBezTo>
                  <a:pt x="10383" y="28111"/>
                  <a:pt x="10430" y="28123"/>
                  <a:pt x="10466" y="28123"/>
                </a:cubicBezTo>
                <a:cubicBezTo>
                  <a:pt x="10538" y="28123"/>
                  <a:pt x="10609" y="28087"/>
                  <a:pt x="10657" y="28028"/>
                </a:cubicBezTo>
                <a:cubicBezTo>
                  <a:pt x="10728" y="27920"/>
                  <a:pt x="10692" y="27777"/>
                  <a:pt x="10585" y="27718"/>
                </a:cubicBezTo>
                <a:cubicBezTo>
                  <a:pt x="10085" y="27385"/>
                  <a:pt x="9502" y="26968"/>
                  <a:pt x="9323" y="26837"/>
                </a:cubicBezTo>
                <a:cubicBezTo>
                  <a:pt x="9216" y="26599"/>
                  <a:pt x="9168" y="26456"/>
                  <a:pt x="9168" y="26444"/>
                </a:cubicBezTo>
                <a:cubicBezTo>
                  <a:pt x="8930" y="25825"/>
                  <a:pt x="8633" y="25301"/>
                  <a:pt x="8371" y="24896"/>
                </a:cubicBezTo>
                <a:close/>
                <a:moveTo>
                  <a:pt x="26572" y="31044"/>
                </a:moveTo>
                <a:cubicBezTo>
                  <a:pt x="29102" y="31044"/>
                  <a:pt x="31357" y="31836"/>
                  <a:pt x="33302" y="33409"/>
                </a:cubicBezTo>
                <a:cubicBezTo>
                  <a:pt x="31663" y="32654"/>
                  <a:pt x="30238" y="32570"/>
                  <a:pt x="29764" y="32570"/>
                </a:cubicBezTo>
                <a:cubicBezTo>
                  <a:pt x="29670" y="32570"/>
                  <a:pt x="29613" y="32574"/>
                  <a:pt x="29599" y="32576"/>
                </a:cubicBezTo>
                <a:cubicBezTo>
                  <a:pt x="29290" y="32584"/>
                  <a:pt x="28986" y="32588"/>
                  <a:pt x="28688" y="32588"/>
                </a:cubicBezTo>
                <a:cubicBezTo>
                  <a:pt x="25490" y="32588"/>
                  <a:pt x="23043" y="32149"/>
                  <a:pt x="21932" y="31909"/>
                </a:cubicBezTo>
                <a:cubicBezTo>
                  <a:pt x="22110" y="31838"/>
                  <a:pt x="22337" y="31754"/>
                  <a:pt x="22587" y="31671"/>
                </a:cubicBezTo>
                <a:cubicBezTo>
                  <a:pt x="22622" y="31683"/>
                  <a:pt x="22646" y="31707"/>
                  <a:pt x="22682" y="31707"/>
                </a:cubicBezTo>
                <a:cubicBezTo>
                  <a:pt x="22706" y="31707"/>
                  <a:pt x="25313" y="32004"/>
                  <a:pt x="27778" y="32028"/>
                </a:cubicBezTo>
                <a:lnTo>
                  <a:pt x="27790" y="32028"/>
                </a:lnTo>
                <a:cubicBezTo>
                  <a:pt x="27909" y="32028"/>
                  <a:pt x="28004" y="31933"/>
                  <a:pt x="28004" y="31802"/>
                </a:cubicBezTo>
                <a:cubicBezTo>
                  <a:pt x="28004" y="31683"/>
                  <a:pt x="27909" y="31576"/>
                  <a:pt x="27790" y="31576"/>
                </a:cubicBezTo>
                <a:cubicBezTo>
                  <a:pt x="26278" y="31564"/>
                  <a:pt x="24718" y="31445"/>
                  <a:pt x="23730" y="31361"/>
                </a:cubicBezTo>
                <a:cubicBezTo>
                  <a:pt x="24361" y="31218"/>
                  <a:pt x="25099" y="31099"/>
                  <a:pt x="25885" y="31064"/>
                </a:cubicBezTo>
                <a:cubicBezTo>
                  <a:pt x="26116" y="31051"/>
                  <a:pt x="26345" y="31044"/>
                  <a:pt x="26572" y="31044"/>
                </a:cubicBezTo>
                <a:close/>
                <a:moveTo>
                  <a:pt x="21837" y="32338"/>
                </a:moveTo>
                <a:cubicBezTo>
                  <a:pt x="22970" y="32588"/>
                  <a:pt x="25458" y="33028"/>
                  <a:pt x="28692" y="33028"/>
                </a:cubicBezTo>
                <a:cubicBezTo>
                  <a:pt x="28992" y="33028"/>
                  <a:pt x="29299" y="33024"/>
                  <a:pt x="29611" y="33016"/>
                </a:cubicBezTo>
                <a:cubicBezTo>
                  <a:pt x="29614" y="33016"/>
                  <a:pt x="29641" y="33015"/>
                  <a:pt x="29690" y="33015"/>
                </a:cubicBezTo>
                <a:cubicBezTo>
                  <a:pt x="30101" y="33015"/>
                  <a:pt x="32065" y="33082"/>
                  <a:pt x="34076" y="34338"/>
                </a:cubicBezTo>
                <a:cubicBezTo>
                  <a:pt x="33600" y="34295"/>
                  <a:pt x="32905" y="34259"/>
                  <a:pt x="31952" y="34259"/>
                </a:cubicBezTo>
                <a:cubicBezTo>
                  <a:pt x="31571" y="34259"/>
                  <a:pt x="31149" y="34265"/>
                  <a:pt x="30683" y="34278"/>
                </a:cubicBezTo>
                <a:cubicBezTo>
                  <a:pt x="30314" y="34290"/>
                  <a:pt x="29909" y="34326"/>
                  <a:pt x="29445" y="34374"/>
                </a:cubicBezTo>
                <a:cubicBezTo>
                  <a:pt x="29128" y="34406"/>
                  <a:pt x="28634" y="34444"/>
                  <a:pt x="28036" y="34444"/>
                </a:cubicBezTo>
                <a:cubicBezTo>
                  <a:pt x="26254" y="34444"/>
                  <a:pt x="23548" y="34112"/>
                  <a:pt x="21837" y="32338"/>
                </a:cubicBezTo>
                <a:close/>
                <a:moveTo>
                  <a:pt x="5847" y="30587"/>
                </a:moveTo>
                <a:cubicBezTo>
                  <a:pt x="10133" y="31599"/>
                  <a:pt x="11514" y="34695"/>
                  <a:pt x="11859" y="35767"/>
                </a:cubicBezTo>
                <a:cubicBezTo>
                  <a:pt x="10121" y="35243"/>
                  <a:pt x="9156" y="33635"/>
                  <a:pt x="9156" y="33623"/>
                </a:cubicBezTo>
                <a:lnTo>
                  <a:pt x="9145" y="33612"/>
                </a:lnTo>
                <a:cubicBezTo>
                  <a:pt x="8168" y="32195"/>
                  <a:pt x="6823" y="31183"/>
                  <a:pt x="5847" y="30587"/>
                </a:cubicBezTo>
                <a:close/>
                <a:moveTo>
                  <a:pt x="5299" y="30778"/>
                </a:moveTo>
                <a:cubicBezTo>
                  <a:pt x="6239" y="31326"/>
                  <a:pt x="7752" y="32361"/>
                  <a:pt x="8775" y="33862"/>
                </a:cubicBezTo>
                <a:cubicBezTo>
                  <a:pt x="8847" y="33993"/>
                  <a:pt x="9716" y="35397"/>
                  <a:pt x="11323" y="36052"/>
                </a:cubicBezTo>
                <a:cubicBezTo>
                  <a:pt x="11099" y="36086"/>
                  <a:pt x="10878" y="36103"/>
                  <a:pt x="10661" y="36103"/>
                </a:cubicBezTo>
                <a:cubicBezTo>
                  <a:pt x="9419" y="36103"/>
                  <a:pt x="8308" y="35552"/>
                  <a:pt x="7335" y="34457"/>
                </a:cubicBezTo>
                <a:cubicBezTo>
                  <a:pt x="6811" y="33862"/>
                  <a:pt x="6430" y="33231"/>
                  <a:pt x="6180" y="32742"/>
                </a:cubicBezTo>
                <a:lnTo>
                  <a:pt x="6180" y="32742"/>
                </a:lnTo>
                <a:cubicBezTo>
                  <a:pt x="6692" y="33159"/>
                  <a:pt x="7359" y="33766"/>
                  <a:pt x="7811" y="34362"/>
                </a:cubicBezTo>
                <a:cubicBezTo>
                  <a:pt x="7859" y="34421"/>
                  <a:pt x="7918" y="34457"/>
                  <a:pt x="7990" y="34457"/>
                </a:cubicBezTo>
                <a:cubicBezTo>
                  <a:pt x="8037" y="34457"/>
                  <a:pt x="8085" y="34433"/>
                  <a:pt x="8133" y="34409"/>
                </a:cubicBezTo>
                <a:cubicBezTo>
                  <a:pt x="8228" y="34338"/>
                  <a:pt x="8240" y="34195"/>
                  <a:pt x="8168" y="34100"/>
                </a:cubicBezTo>
                <a:cubicBezTo>
                  <a:pt x="7394" y="33076"/>
                  <a:pt x="6073" y="32064"/>
                  <a:pt x="5799" y="31861"/>
                </a:cubicBezTo>
                <a:cubicBezTo>
                  <a:pt x="5620" y="31397"/>
                  <a:pt x="5442" y="31052"/>
                  <a:pt x="5299" y="30778"/>
                </a:cubicBezTo>
                <a:close/>
                <a:moveTo>
                  <a:pt x="22430" y="37476"/>
                </a:moveTo>
                <a:cubicBezTo>
                  <a:pt x="24587" y="37476"/>
                  <a:pt x="27503" y="37988"/>
                  <a:pt x="30457" y="40077"/>
                </a:cubicBezTo>
                <a:cubicBezTo>
                  <a:pt x="29149" y="39705"/>
                  <a:pt x="27796" y="39636"/>
                  <a:pt x="26953" y="39636"/>
                </a:cubicBezTo>
                <a:cubicBezTo>
                  <a:pt x="26500" y="39636"/>
                  <a:pt x="26194" y="39656"/>
                  <a:pt x="26123" y="39660"/>
                </a:cubicBezTo>
                <a:cubicBezTo>
                  <a:pt x="22682" y="39600"/>
                  <a:pt x="20277" y="38386"/>
                  <a:pt x="19372" y="37850"/>
                </a:cubicBezTo>
                <a:cubicBezTo>
                  <a:pt x="19551" y="37791"/>
                  <a:pt x="19801" y="37743"/>
                  <a:pt x="20086" y="37683"/>
                </a:cubicBezTo>
                <a:cubicBezTo>
                  <a:pt x="20503" y="37910"/>
                  <a:pt x="22396" y="38850"/>
                  <a:pt x="25301" y="39005"/>
                </a:cubicBezTo>
                <a:lnTo>
                  <a:pt x="25313" y="39005"/>
                </a:lnTo>
                <a:cubicBezTo>
                  <a:pt x="25432" y="39005"/>
                  <a:pt x="25528" y="38910"/>
                  <a:pt x="25539" y="38791"/>
                </a:cubicBezTo>
                <a:cubicBezTo>
                  <a:pt x="25539" y="38672"/>
                  <a:pt x="25444" y="38565"/>
                  <a:pt x="25325" y="38553"/>
                </a:cubicBezTo>
                <a:cubicBezTo>
                  <a:pt x="23253" y="38457"/>
                  <a:pt x="21694" y="37922"/>
                  <a:pt x="20884" y="37564"/>
                </a:cubicBezTo>
                <a:cubicBezTo>
                  <a:pt x="21337" y="37512"/>
                  <a:pt x="21856" y="37476"/>
                  <a:pt x="22430" y="37476"/>
                </a:cubicBezTo>
                <a:close/>
                <a:moveTo>
                  <a:pt x="19229" y="38279"/>
                </a:moveTo>
                <a:lnTo>
                  <a:pt x="19229" y="38279"/>
                </a:lnTo>
                <a:cubicBezTo>
                  <a:pt x="20229" y="38874"/>
                  <a:pt x="22646" y="40053"/>
                  <a:pt x="26123" y="40112"/>
                </a:cubicBezTo>
                <a:lnTo>
                  <a:pt x="26147" y="40112"/>
                </a:lnTo>
                <a:cubicBezTo>
                  <a:pt x="26155" y="40108"/>
                  <a:pt x="26457" y="40084"/>
                  <a:pt x="26935" y="40084"/>
                </a:cubicBezTo>
                <a:cubicBezTo>
                  <a:pt x="27848" y="40084"/>
                  <a:pt x="29407" y="40171"/>
                  <a:pt x="30790" y="40648"/>
                </a:cubicBezTo>
                <a:cubicBezTo>
                  <a:pt x="30171" y="40696"/>
                  <a:pt x="29314" y="40791"/>
                  <a:pt x="28302" y="40981"/>
                </a:cubicBezTo>
                <a:cubicBezTo>
                  <a:pt x="27327" y="41169"/>
                  <a:pt x="26363" y="41264"/>
                  <a:pt x="25422" y="41264"/>
                </a:cubicBezTo>
                <a:cubicBezTo>
                  <a:pt x="24926" y="41264"/>
                  <a:pt x="24437" y="41237"/>
                  <a:pt x="23956" y="41184"/>
                </a:cubicBezTo>
                <a:cubicBezTo>
                  <a:pt x="21337" y="40898"/>
                  <a:pt x="19753" y="39565"/>
                  <a:pt x="19229" y="38279"/>
                </a:cubicBezTo>
                <a:close/>
                <a:moveTo>
                  <a:pt x="1155" y="35874"/>
                </a:moveTo>
                <a:lnTo>
                  <a:pt x="1155" y="35874"/>
                </a:lnTo>
                <a:cubicBezTo>
                  <a:pt x="3965" y="37386"/>
                  <a:pt x="5263" y="40600"/>
                  <a:pt x="5632" y="41696"/>
                </a:cubicBezTo>
                <a:cubicBezTo>
                  <a:pt x="4358" y="41279"/>
                  <a:pt x="3715" y="40112"/>
                  <a:pt x="3489" y="39588"/>
                </a:cubicBezTo>
                <a:lnTo>
                  <a:pt x="3477" y="39565"/>
                </a:lnTo>
                <a:cubicBezTo>
                  <a:pt x="3322" y="39219"/>
                  <a:pt x="3156" y="38850"/>
                  <a:pt x="2965" y="38505"/>
                </a:cubicBezTo>
                <a:cubicBezTo>
                  <a:pt x="2358" y="37362"/>
                  <a:pt x="1667" y="36469"/>
                  <a:pt x="1155" y="35874"/>
                </a:cubicBezTo>
                <a:close/>
                <a:moveTo>
                  <a:pt x="1179" y="36600"/>
                </a:moveTo>
                <a:lnTo>
                  <a:pt x="1179" y="36600"/>
                </a:lnTo>
                <a:cubicBezTo>
                  <a:pt x="1620" y="37148"/>
                  <a:pt x="2120" y="37862"/>
                  <a:pt x="2584" y="38707"/>
                </a:cubicBezTo>
                <a:cubicBezTo>
                  <a:pt x="2763" y="39053"/>
                  <a:pt x="2918" y="39398"/>
                  <a:pt x="3072" y="39743"/>
                </a:cubicBezTo>
                <a:lnTo>
                  <a:pt x="3072" y="39767"/>
                </a:lnTo>
                <a:cubicBezTo>
                  <a:pt x="3299" y="40267"/>
                  <a:pt x="3870" y="41315"/>
                  <a:pt x="4954" y="41886"/>
                </a:cubicBezTo>
                <a:cubicBezTo>
                  <a:pt x="4120" y="41839"/>
                  <a:pt x="3394" y="41422"/>
                  <a:pt x="2799" y="40636"/>
                </a:cubicBezTo>
                <a:cubicBezTo>
                  <a:pt x="2167" y="39803"/>
                  <a:pt x="1917" y="38850"/>
                  <a:pt x="1917" y="38838"/>
                </a:cubicBezTo>
                <a:cubicBezTo>
                  <a:pt x="1691" y="37934"/>
                  <a:pt x="1429" y="37183"/>
                  <a:pt x="1179" y="36600"/>
                </a:cubicBezTo>
                <a:close/>
                <a:moveTo>
                  <a:pt x="19018" y="43714"/>
                </a:moveTo>
                <a:cubicBezTo>
                  <a:pt x="21002" y="43714"/>
                  <a:pt x="23452" y="44027"/>
                  <a:pt x="25944" y="45125"/>
                </a:cubicBezTo>
                <a:cubicBezTo>
                  <a:pt x="23863" y="44711"/>
                  <a:pt x="21620" y="44684"/>
                  <a:pt x="20977" y="44684"/>
                </a:cubicBezTo>
                <a:cubicBezTo>
                  <a:pt x="20880" y="44684"/>
                  <a:pt x="20819" y="44684"/>
                  <a:pt x="20801" y="44684"/>
                </a:cubicBezTo>
                <a:cubicBezTo>
                  <a:pt x="20443" y="44701"/>
                  <a:pt x="20102" y="44709"/>
                  <a:pt x="19775" y="44709"/>
                </a:cubicBezTo>
                <a:cubicBezTo>
                  <a:pt x="17537" y="44709"/>
                  <a:pt x="16030" y="44350"/>
                  <a:pt x="15241" y="44101"/>
                </a:cubicBezTo>
                <a:cubicBezTo>
                  <a:pt x="15998" y="43937"/>
                  <a:pt x="17342" y="43714"/>
                  <a:pt x="19018" y="43714"/>
                </a:cubicBezTo>
                <a:close/>
                <a:moveTo>
                  <a:pt x="14919" y="44470"/>
                </a:moveTo>
                <a:cubicBezTo>
                  <a:pt x="15685" y="44732"/>
                  <a:pt x="17284" y="45161"/>
                  <a:pt x="19765" y="45161"/>
                </a:cubicBezTo>
                <a:cubicBezTo>
                  <a:pt x="20099" y="45161"/>
                  <a:pt x="20448" y="45154"/>
                  <a:pt x="20813" y="45137"/>
                </a:cubicBezTo>
                <a:cubicBezTo>
                  <a:pt x="20817" y="45137"/>
                  <a:pt x="20870" y="45136"/>
                  <a:pt x="20963" y="45136"/>
                </a:cubicBezTo>
                <a:cubicBezTo>
                  <a:pt x="21655" y="45136"/>
                  <a:pt x="24583" y="45173"/>
                  <a:pt x="26837" y="45792"/>
                </a:cubicBezTo>
                <a:cubicBezTo>
                  <a:pt x="25420" y="45875"/>
                  <a:pt x="22813" y="46065"/>
                  <a:pt x="19753" y="46446"/>
                </a:cubicBezTo>
                <a:cubicBezTo>
                  <a:pt x="19746" y="46446"/>
                  <a:pt x="19372" y="46513"/>
                  <a:pt x="18827" y="46513"/>
                </a:cubicBezTo>
                <a:cubicBezTo>
                  <a:pt x="18482" y="46513"/>
                  <a:pt x="18068" y="46487"/>
                  <a:pt x="17634" y="46399"/>
                </a:cubicBezTo>
                <a:cubicBezTo>
                  <a:pt x="16372" y="46149"/>
                  <a:pt x="15455" y="45494"/>
                  <a:pt x="14919" y="44470"/>
                </a:cubicBezTo>
                <a:close/>
                <a:moveTo>
                  <a:pt x="23754" y="0"/>
                </a:moveTo>
                <a:cubicBezTo>
                  <a:pt x="23730" y="12"/>
                  <a:pt x="23718" y="12"/>
                  <a:pt x="23694" y="24"/>
                </a:cubicBezTo>
                <a:lnTo>
                  <a:pt x="23682" y="24"/>
                </a:lnTo>
                <a:cubicBezTo>
                  <a:pt x="23670" y="36"/>
                  <a:pt x="23646" y="60"/>
                  <a:pt x="23634" y="72"/>
                </a:cubicBezTo>
                <a:cubicBezTo>
                  <a:pt x="23634" y="72"/>
                  <a:pt x="23634" y="72"/>
                  <a:pt x="23623" y="84"/>
                </a:cubicBezTo>
                <a:cubicBezTo>
                  <a:pt x="23611" y="96"/>
                  <a:pt x="23599" y="107"/>
                  <a:pt x="23599" y="131"/>
                </a:cubicBezTo>
                <a:cubicBezTo>
                  <a:pt x="23599" y="131"/>
                  <a:pt x="23599" y="143"/>
                  <a:pt x="23587" y="143"/>
                </a:cubicBezTo>
                <a:cubicBezTo>
                  <a:pt x="23587" y="167"/>
                  <a:pt x="23587" y="179"/>
                  <a:pt x="23575" y="203"/>
                </a:cubicBezTo>
                <a:cubicBezTo>
                  <a:pt x="23575" y="203"/>
                  <a:pt x="23575" y="203"/>
                  <a:pt x="23575" y="215"/>
                </a:cubicBezTo>
                <a:cubicBezTo>
                  <a:pt x="23575" y="226"/>
                  <a:pt x="23575" y="250"/>
                  <a:pt x="23587" y="274"/>
                </a:cubicBezTo>
                <a:cubicBezTo>
                  <a:pt x="23587" y="274"/>
                  <a:pt x="23587" y="274"/>
                  <a:pt x="23587" y="286"/>
                </a:cubicBezTo>
                <a:cubicBezTo>
                  <a:pt x="24587" y="3679"/>
                  <a:pt x="22992" y="8382"/>
                  <a:pt x="22480" y="9751"/>
                </a:cubicBezTo>
                <a:cubicBezTo>
                  <a:pt x="22241" y="10359"/>
                  <a:pt x="22099" y="10918"/>
                  <a:pt x="22003" y="11466"/>
                </a:cubicBezTo>
                <a:cubicBezTo>
                  <a:pt x="21420" y="15216"/>
                  <a:pt x="23575" y="17395"/>
                  <a:pt x="24111" y="17883"/>
                </a:cubicBezTo>
                <a:cubicBezTo>
                  <a:pt x="23587" y="19610"/>
                  <a:pt x="23003" y="21253"/>
                  <a:pt x="22396" y="22813"/>
                </a:cubicBezTo>
                <a:cubicBezTo>
                  <a:pt x="22360" y="22348"/>
                  <a:pt x="22301" y="21765"/>
                  <a:pt x="22182" y="21146"/>
                </a:cubicBezTo>
                <a:cubicBezTo>
                  <a:pt x="22182" y="20908"/>
                  <a:pt x="22146" y="18979"/>
                  <a:pt x="21229" y="16955"/>
                </a:cubicBezTo>
                <a:cubicBezTo>
                  <a:pt x="20348" y="14978"/>
                  <a:pt x="18443" y="12549"/>
                  <a:pt x="14395" y="12192"/>
                </a:cubicBezTo>
                <a:lnTo>
                  <a:pt x="14324" y="12192"/>
                </a:lnTo>
                <a:cubicBezTo>
                  <a:pt x="14324" y="12192"/>
                  <a:pt x="14312" y="12204"/>
                  <a:pt x="14312" y="12204"/>
                </a:cubicBezTo>
                <a:cubicBezTo>
                  <a:pt x="14288" y="12204"/>
                  <a:pt x="14264" y="12216"/>
                  <a:pt x="14252" y="12228"/>
                </a:cubicBezTo>
                <a:lnTo>
                  <a:pt x="14240" y="12228"/>
                </a:lnTo>
                <a:cubicBezTo>
                  <a:pt x="14229" y="12252"/>
                  <a:pt x="14205" y="12264"/>
                  <a:pt x="14193" y="12287"/>
                </a:cubicBezTo>
                <a:cubicBezTo>
                  <a:pt x="14181" y="12311"/>
                  <a:pt x="14169" y="12335"/>
                  <a:pt x="14157" y="12359"/>
                </a:cubicBezTo>
                <a:cubicBezTo>
                  <a:pt x="14145" y="12418"/>
                  <a:pt x="14157" y="12466"/>
                  <a:pt x="14181" y="12514"/>
                </a:cubicBezTo>
                <a:cubicBezTo>
                  <a:pt x="14193" y="12538"/>
                  <a:pt x="14205" y="12561"/>
                  <a:pt x="14229" y="12573"/>
                </a:cubicBezTo>
                <a:lnTo>
                  <a:pt x="14229" y="12585"/>
                </a:lnTo>
                <a:cubicBezTo>
                  <a:pt x="14252" y="12597"/>
                  <a:pt x="14264" y="12609"/>
                  <a:pt x="14288" y="12621"/>
                </a:cubicBezTo>
                <a:lnTo>
                  <a:pt x="14300" y="12621"/>
                </a:lnTo>
                <a:cubicBezTo>
                  <a:pt x="14312" y="12633"/>
                  <a:pt x="15883" y="13264"/>
                  <a:pt x="16598" y="16181"/>
                </a:cubicBezTo>
                <a:cubicBezTo>
                  <a:pt x="16634" y="16407"/>
                  <a:pt x="17253" y="19705"/>
                  <a:pt x="19289" y="21003"/>
                </a:cubicBezTo>
                <a:cubicBezTo>
                  <a:pt x="19539" y="21170"/>
                  <a:pt x="19813" y="21289"/>
                  <a:pt x="20086" y="21372"/>
                </a:cubicBezTo>
                <a:cubicBezTo>
                  <a:pt x="20098" y="21372"/>
                  <a:pt x="20098" y="21384"/>
                  <a:pt x="20110" y="21384"/>
                </a:cubicBezTo>
                <a:cubicBezTo>
                  <a:pt x="20405" y="21471"/>
                  <a:pt x="20711" y="21516"/>
                  <a:pt x="21025" y="21516"/>
                </a:cubicBezTo>
                <a:cubicBezTo>
                  <a:pt x="21271" y="21516"/>
                  <a:pt x="21522" y="21489"/>
                  <a:pt x="21777" y="21431"/>
                </a:cubicBezTo>
                <a:cubicBezTo>
                  <a:pt x="21979" y="22610"/>
                  <a:pt x="21991" y="23610"/>
                  <a:pt x="21991" y="23837"/>
                </a:cubicBezTo>
                <a:cubicBezTo>
                  <a:pt x="21408" y="25241"/>
                  <a:pt x="20801" y="26575"/>
                  <a:pt x="20182" y="27837"/>
                </a:cubicBezTo>
                <a:cubicBezTo>
                  <a:pt x="20110" y="27277"/>
                  <a:pt x="19896" y="26492"/>
                  <a:pt x="19408" y="25444"/>
                </a:cubicBezTo>
                <a:cubicBezTo>
                  <a:pt x="19289" y="25110"/>
                  <a:pt x="17110" y="19229"/>
                  <a:pt x="10145" y="18538"/>
                </a:cubicBezTo>
                <a:cubicBezTo>
                  <a:pt x="10121" y="18538"/>
                  <a:pt x="10097" y="18538"/>
                  <a:pt x="10073" y="18550"/>
                </a:cubicBezTo>
                <a:lnTo>
                  <a:pt x="10061" y="18550"/>
                </a:lnTo>
                <a:cubicBezTo>
                  <a:pt x="10038" y="18562"/>
                  <a:pt x="10026" y="18562"/>
                  <a:pt x="10002" y="18574"/>
                </a:cubicBezTo>
                <a:cubicBezTo>
                  <a:pt x="10002" y="18586"/>
                  <a:pt x="10002" y="18586"/>
                  <a:pt x="9990" y="18586"/>
                </a:cubicBezTo>
                <a:cubicBezTo>
                  <a:pt x="9978" y="18598"/>
                  <a:pt x="9954" y="18610"/>
                  <a:pt x="9942" y="18634"/>
                </a:cubicBezTo>
                <a:cubicBezTo>
                  <a:pt x="9930" y="18657"/>
                  <a:pt x="9918" y="18681"/>
                  <a:pt x="9907" y="18705"/>
                </a:cubicBezTo>
                <a:cubicBezTo>
                  <a:pt x="9907" y="18729"/>
                  <a:pt x="9907" y="18753"/>
                  <a:pt x="9907" y="18776"/>
                </a:cubicBezTo>
                <a:lnTo>
                  <a:pt x="9907" y="18788"/>
                </a:lnTo>
                <a:cubicBezTo>
                  <a:pt x="9907" y="18812"/>
                  <a:pt x="9918" y="18836"/>
                  <a:pt x="9918" y="18860"/>
                </a:cubicBezTo>
                <a:lnTo>
                  <a:pt x="9930" y="18860"/>
                </a:lnTo>
                <a:cubicBezTo>
                  <a:pt x="9930" y="18884"/>
                  <a:pt x="9954" y="18907"/>
                  <a:pt x="9966" y="18919"/>
                </a:cubicBezTo>
                <a:cubicBezTo>
                  <a:pt x="9990" y="18943"/>
                  <a:pt x="10002" y="18955"/>
                  <a:pt x="10026" y="18967"/>
                </a:cubicBezTo>
                <a:cubicBezTo>
                  <a:pt x="10049" y="18979"/>
                  <a:pt x="11395" y="19622"/>
                  <a:pt x="12502" y="21824"/>
                </a:cubicBezTo>
                <a:cubicBezTo>
                  <a:pt x="12597" y="22086"/>
                  <a:pt x="13681" y="25015"/>
                  <a:pt x="15931" y="25944"/>
                </a:cubicBezTo>
                <a:cubicBezTo>
                  <a:pt x="16382" y="26129"/>
                  <a:pt x="16849" y="26222"/>
                  <a:pt x="17327" y="26222"/>
                </a:cubicBezTo>
                <a:cubicBezTo>
                  <a:pt x="17897" y="26222"/>
                  <a:pt x="18485" y="26090"/>
                  <a:pt x="19086" y="25825"/>
                </a:cubicBezTo>
                <a:cubicBezTo>
                  <a:pt x="19884" y="27611"/>
                  <a:pt x="19789" y="28492"/>
                  <a:pt x="19753" y="28706"/>
                </a:cubicBezTo>
                <a:cubicBezTo>
                  <a:pt x="19027" y="30123"/>
                  <a:pt x="18277" y="31457"/>
                  <a:pt x="17527" y="32683"/>
                </a:cubicBezTo>
                <a:cubicBezTo>
                  <a:pt x="17527" y="32254"/>
                  <a:pt x="17479" y="31730"/>
                  <a:pt x="17288" y="31171"/>
                </a:cubicBezTo>
                <a:cubicBezTo>
                  <a:pt x="17253" y="31040"/>
                  <a:pt x="16884" y="29706"/>
                  <a:pt x="15550" y="28170"/>
                </a:cubicBezTo>
                <a:cubicBezTo>
                  <a:pt x="14276" y="26718"/>
                  <a:pt x="11871" y="24789"/>
                  <a:pt x="7561" y="23920"/>
                </a:cubicBezTo>
                <a:lnTo>
                  <a:pt x="7490" y="23920"/>
                </a:lnTo>
                <a:cubicBezTo>
                  <a:pt x="7466" y="23920"/>
                  <a:pt x="7454" y="23920"/>
                  <a:pt x="7430" y="23932"/>
                </a:cubicBezTo>
                <a:cubicBezTo>
                  <a:pt x="7406" y="23944"/>
                  <a:pt x="7394" y="23956"/>
                  <a:pt x="7371" y="23967"/>
                </a:cubicBezTo>
                <a:cubicBezTo>
                  <a:pt x="7371" y="23967"/>
                  <a:pt x="7371" y="23979"/>
                  <a:pt x="7371" y="23979"/>
                </a:cubicBezTo>
                <a:cubicBezTo>
                  <a:pt x="7347" y="23991"/>
                  <a:pt x="7335" y="24003"/>
                  <a:pt x="7323" y="24027"/>
                </a:cubicBezTo>
                <a:cubicBezTo>
                  <a:pt x="7311" y="24051"/>
                  <a:pt x="7311" y="24063"/>
                  <a:pt x="7299" y="24087"/>
                </a:cubicBezTo>
                <a:cubicBezTo>
                  <a:pt x="7299" y="24087"/>
                  <a:pt x="7299" y="24098"/>
                  <a:pt x="7299" y="24098"/>
                </a:cubicBezTo>
                <a:cubicBezTo>
                  <a:pt x="7299" y="24122"/>
                  <a:pt x="7299" y="24134"/>
                  <a:pt x="7299" y="24158"/>
                </a:cubicBezTo>
                <a:cubicBezTo>
                  <a:pt x="7299" y="24158"/>
                  <a:pt x="7299" y="24170"/>
                  <a:pt x="7299" y="24170"/>
                </a:cubicBezTo>
                <a:cubicBezTo>
                  <a:pt x="7299" y="24182"/>
                  <a:pt x="7311" y="24206"/>
                  <a:pt x="7311" y="24218"/>
                </a:cubicBezTo>
                <a:cubicBezTo>
                  <a:pt x="7311" y="24229"/>
                  <a:pt x="7311" y="24229"/>
                  <a:pt x="7311" y="24229"/>
                </a:cubicBezTo>
                <a:cubicBezTo>
                  <a:pt x="7323" y="24253"/>
                  <a:pt x="7335" y="24265"/>
                  <a:pt x="7347" y="24277"/>
                </a:cubicBezTo>
                <a:cubicBezTo>
                  <a:pt x="7347" y="24289"/>
                  <a:pt x="7347" y="24289"/>
                  <a:pt x="7347" y="24289"/>
                </a:cubicBezTo>
                <a:cubicBezTo>
                  <a:pt x="7359" y="24301"/>
                  <a:pt x="8204" y="25253"/>
                  <a:pt x="8740" y="26599"/>
                </a:cubicBezTo>
                <a:cubicBezTo>
                  <a:pt x="8775" y="26730"/>
                  <a:pt x="9835" y="29909"/>
                  <a:pt x="12490" y="31254"/>
                </a:cubicBezTo>
                <a:cubicBezTo>
                  <a:pt x="13259" y="31638"/>
                  <a:pt x="14079" y="31833"/>
                  <a:pt x="14944" y="31833"/>
                </a:cubicBezTo>
                <a:cubicBezTo>
                  <a:pt x="15579" y="31833"/>
                  <a:pt x="16238" y="31728"/>
                  <a:pt x="16919" y="31516"/>
                </a:cubicBezTo>
                <a:cubicBezTo>
                  <a:pt x="17205" y="32504"/>
                  <a:pt x="17038" y="33350"/>
                  <a:pt x="16979" y="33564"/>
                </a:cubicBezTo>
                <a:cubicBezTo>
                  <a:pt x="15812" y="35421"/>
                  <a:pt x="14645" y="37052"/>
                  <a:pt x="13562" y="38445"/>
                </a:cubicBezTo>
                <a:cubicBezTo>
                  <a:pt x="13419" y="37910"/>
                  <a:pt x="13086" y="36969"/>
                  <a:pt x="12383" y="35981"/>
                </a:cubicBezTo>
                <a:cubicBezTo>
                  <a:pt x="12312" y="35731"/>
                  <a:pt x="11978" y="34540"/>
                  <a:pt x="10966" y="33254"/>
                </a:cubicBezTo>
                <a:cubicBezTo>
                  <a:pt x="9930" y="31945"/>
                  <a:pt x="7990" y="30314"/>
                  <a:pt x="4561" y="29909"/>
                </a:cubicBezTo>
                <a:lnTo>
                  <a:pt x="4549" y="29909"/>
                </a:lnTo>
                <a:cubicBezTo>
                  <a:pt x="4525" y="29909"/>
                  <a:pt x="4501" y="29909"/>
                  <a:pt x="4489" y="29921"/>
                </a:cubicBezTo>
                <a:lnTo>
                  <a:pt x="4465" y="29921"/>
                </a:lnTo>
                <a:cubicBezTo>
                  <a:pt x="4453" y="29921"/>
                  <a:pt x="4442" y="29933"/>
                  <a:pt x="4430" y="29933"/>
                </a:cubicBezTo>
                <a:cubicBezTo>
                  <a:pt x="4406" y="29944"/>
                  <a:pt x="4394" y="29956"/>
                  <a:pt x="4382" y="29968"/>
                </a:cubicBezTo>
                <a:cubicBezTo>
                  <a:pt x="4346" y="29992"/>
                  <a:pt x="4334" y="30028"/>
                  <a:pt x="4311" y="30063"/>
                </a:cubicBezTo>
                <a:cubicBezTo>
                  <a:pt x="4287" y="30147"/>
                  <a:pt x="4311" y="30230"/>
                  <a:pt x="4370" y="30290"/>
                </a:cubicBezTo>
                <a:cubicBezTo>
                  <a:pt x="4382" y="30302"/>
                  <a:pt x="4394" y="30314"/>
                  <a:pt x="4406" y="30314"/>
                </a:cubicBezTo>
                <a:cubicBezTo>
                  <a:pt x="4406" y="30314"/>
                  <a:pt x="4406" y="30325"/>
                  <a:pt x="4406" y="30325"/>
                </a:cubicBezTo>
                <a:cubicBezTo>
                  <a:pt x="4418" y="30325"/>
                  <a:pt x="4811" y="30611"/>
                  <a:pt x="5394" y="32076"/>
                </a:cubicBezTo>
                <a:cubicBezTo>
                  <a:pt x="5447" y="32203"/>
                  <a:pt x="7011" y="36551"/>
                  <a:pt x="10649" y="36551"/>
                </a:cubicBezTo>
                <a:cubicBezTo>
                  <a:pt x="11096" y="36551"/>
                  <a:pt x="11575" y="36485"/>
                  <a:pt x="12085" y="36338"/>
                </a:cubicBezTo>
                <a:cubicBezTo>
                  <a:pt x="12895" y="37493"/>
                  <a:pt x="13145" y="38588"/>
                  <a:pt x="13205" y="38898"/>
                </a:cubicBezTo>
                <a:cubicBezTo>
                  <a:pt x="12812" y="39386"/>
                  <a:pt x="12443" y="39838"/>
                  <a:pt x="12073" y="40267"/>
                </a:cubicBezTo>
                <a:cubicBezTo>
                  <a:pt x="10133" y="42529"/>
                  <a:pt x="8347" y="44232"/>
                  <a:pt x="7001" y="45399"/>
                </a:cubicBezTo>
                <a:cubicBezTo>
                  <a:pt x="6978" y="44661"/>
                  <a:pt x="6823" y="43196"/>
                  <a:pt x="6168" y="41934"/>
                </a:cubicBezTo>
                <a:cubicBezTo>
                  <a:pt x="6049" y="41482"/>
                  <a:pt x="4573" y="36493"/>
                  <a:pt x="298" y="35005"/>
                </a:cubicBezTo>
                <a:cubicBezTo>
                  <a:pt x="282" y="35005"/>
                  <a:pt x="266" y="34999"/>
                  <a:pt x="247" y="34999"/>
                </a:cubicBezTo>
                <a:cubicBezTo>
                  <a:pt x="237" y="34999"/>
                  <a:pt x="227" y="35001"/>
                  <a:pt x="215" y="35005"/>
                </a:cubicBezTo>
                <a:lnTo>
                  <a:pt x="203" y="35005"/>
                </a:lnTo>
                <a:cubicBezTo>
                  <a:pt x="179" y="35005"/>
                  <a:pt x="167" y="35005"/>
                  <a:pt x="143" y="35016"/>
                </a:cubicBezTo>
                <a:cubicBezTo>
                  <a:pt x="132" y="35016"/>
                  <a:pt x="132" y="35016"/>
                  <a:pt x="120" y="35028"/>
                </a:cubicBezTo>
                <a:cubicBezTo>
                  <a:pt x="108" y="35040"/>
                  <a:pt x="84" y="35052"/>
                  <a:pt x="72" y="35064"/>
                </a:cubicBezTo>
                <a:cubicBezTo>
                  <a:pt x="72" y="35064"/>
                  <a:pt x="60" y="35064"/>
                  <a:pt x="60" y="35076"/>
                </a:cubicBezTo>
                <a:lnTo>
                  <a:pt x="48" y="35076"/>
                </a:lnTo>
                <a:cubicBezTo>
                  <a:pt x="48" y="35076"/>
                  <a:pt x="48" y="35088"/>
                  <a:pt x="48" y="35088"/>
                </a:cubicBezTo>
                <a:cubicBezTo>
                  <a:pt x="36" y="35100"/>
                  <a:pt x="24" y="35124"/>
                  <a:pt x="12" y="35147"/>
                </a:cubicBezTo>
                <a:cubicBezTo>
                  <a:pt x="1" y="35171"/>
                  <a:pt x="1" y="35195"/>
                  <a:pt x="1" y="35219"/>
                </a:cubicBezTo>
                <a:cubicBezTo>
                  <a:pt x="1" y="35231"/>
                  <a:pt x="1" y="35243"/>
                  <a:pt x="1" y="35243"/>
                </a:cubicBezTo>
                <a:cubicBezTo>
                  <a:pt x="1" y="35267"/>
                  <a:pt x="12" y="35278"/>
                  <a:pt x="12" y="35302"/>
                </a:cubicBezTo>
                <a:cubicBezTo>
                  <a:pt x="12" y="35314"/>
                  <a:pt x="24" y="35314"/>
                  <a:pt x="24" y="35326"/>
                </a:cubicBezTo>
                <a:cubicBezTo>
                  <a:pt x="24" y="35326"/>
                  <a:pt x="36" y="35338"/>
                  <a:pt x="36" y="35350"/>
                </a:cubicBezTo>
                <a:cubicBezTo>
                  <a:pt x="48" y="35362"/>
                  <a:pt x="882" y="36636"/>
                  <a:pt x="1477" y="38957"/>
                </a:cubicBezTo>
                <a:cubicBezTo>
                  <a:pt x="1489" y="38993"/>
                  <a:pt x="2382" y="42339"/>
                  <a:pt x="5108" y="42339"/>
                </a:cubicBezTo>
                <a:cubicBezTo>
                  <a:pt x="5335" y="42339"/>
                  <a:pt x="5573" y="42315"/>
                  <a:pt x="5835" y="42267"/>
                </a:cubicBezTo>
                <a:cubicBezTo>
                  <a:pt x="6513" y="43684"/>
                  <a:pt x="6561" y="45351"/>
                  <a:pt x="6561" y="45780"/>
                </a:cubicBezTo>
                <a:cubicBezTo>
                  <a:pt x="5287" y="46851"/>
                  <a:pt x="4489" y="47375"/>
                  <a:pt x="4477" y="47375"/>
                </a:cubicBezTo>
                <a:cubicBezTo>
                  <a:pt x="4370" y="47447"/>
                  <a:pt x="4346" y="47589"/>
                  <a:pt x="4406" y="47685"/>
                </a:cubicBezTo>
                <a:cubicBezTo>
                  <a:pt x="4453" y="47756"/>
                  <a:pt x="4525" y="47792"/>
                  <a:pt x="4596" y="47792"/>
                </a:cubicBezTo>
                <a:cubicBezTo>
                  <a:pt x="4644" y="47792"/>
                  <a:pt x="4680" y="47780"/>
                  <a:pt x="4715" y="47756"/>
                </a:cubicBezTo>
                <a:cubicBezTo>
                  <a:pt x="4739" y="47744"/>
                  <a:pt x="5573" y="47197"/>
                  <a:pt x="6906" y="46077"/>
                </a:cubicBezTo>
                <a:cubicBezTo>
                  <a:pt x="6918" y="46065"/>
                  <a:pt x="6930" y="46054"/>
                  <a:pt x="6954" y="46030"/>
                </a:cubicBezTo>
                <a:cubicBezTo>
                  <a:pt x="7609" y="45470"/>
                  <a:pt x="8394" y="44780"/>
                  <a:pt x="9252" y="43934"/>
                </a:cubicBezTo>
                <a:cubicBezTo>
                  <a:pt x="9389" y="43919"/>
                  <a:pt x="9747" y="43884"/>
                  <a:pt x="10337" y="43884"/>
                </a:cubicBezTo>
                <a:cubicBezTo>
                  <a:pt x="11177" y="43884"/>
                  <a:pt x="12488" y="43955"/>
                  <a:pt x="14312" y="44256"/>
                </a:cubicBezTo>
                <a:cubicBezTo>
                  <a:pt x="15252" y="46601"/>
                  <a:pt x="17527" y="46958"/>
                  <a:pt x="18836" y="46958"/>
                </a:cubicBezTo>
                <a:cubicBezTo>
                  <a:pt x="19408" y="46958"/>
                  <a:pt x="19801" y="46887"/>
                  <a:pt x="19813" y="46887"/>
                </a:cubicBezTo>
                <a:cubicBezTo>
                  <a:pt x="24420" y="46304"/>
                  <a:pt x="27980" y="46185"/>
                  <a:pt x="28016" y="46185"/>
                </a:cubicBezTo>
                <a:cubicBezTo>
                  <a:pt x="28016" y="46185"/>
                  <a:pt x="28028" y="46173"/>
                  <a:pt x="28028" y="46173"/>
                </a:cubicBezTo>
                <a:lnTo>
                  <a:pt x="28075" y="46173"/>
                </a:lnTo>
                <a:cubicBezTo>
                  <a:pt x="28087" y="46161"/>
                  <a:pt x="28087" y="46161"/>
                  <a:pt x="28099" y="46161"/>
                </a:cubicBezTo>
                <a:cubicBezTo>
                  <a:pt x="28111" y="46149"/>
                  <a:pt x="28123" y="46149"/>
                  <a:pt x="28135" y="46137"/>
                </a:cubicBezTo>
                <a:cubicBezTo>
                  <a:pt x="28147" y="46137"/>
                  <a:pt x="28147" y="46125"/>
                  <a:pt x="28159" y="46113"/>
                </a:cubicBezTo>
                <a:cubicBezTo>
                  <a:pt x="28171" y="46113"/>
                  <a:pt x="28171" y="46101"/>
                  <a:pt x="28183" y="46089"/>
                </a:cubicBezTo>
                <a:cubicBezTo>
                  <a:pt x="28195" y="46077"/>
                  <a:pt x="28195" y="46077"/>
                  <a:pt x="28195" y="46065"/>
                </a:cubicBezTo>
                <a:cubicBezTo>
                  <a:pt x="28206" y="46054"/>
                  <a:pt x="28206" y="46054"/>
                  <a:pt x="28206" y="46042"/>
                </a:cubicBezTo>
                <a:cubicBezTo>
                  <a:pt x="28218" y="46042"/>
                  <a:pt x="28218" y="46030"/>
                  <a:pt x="28218" y="46018"/>
                </a:cubicBezTo>
                <a:cubicBezTo>
                  <a:pt x="28230" y="45994"/>
                  <a:pt x="28230" y="45970"/>
                  <a:pt x="28230" y="45946"/>
                </a:cubicBezTo>
                <a:cubicBezTo>
                  <a:pt x="28230" y="45946"/>
                  <a:pt x="28230" y="45946"/>
                  <a:pt x="28230" y="45934"/>
                </a:cubicBezTo>
                <a:cubicBezTo>
                  <a:pt x="28218" y="45899"/>
                  <a:pt x="28206" y="45851"/>
                  <a:pt x="28183" y="45827"/>
                </a:cubicBezTo>
                <a:cubicBezTo>
                  <a:pt x="28183" y="45815"/>
                  <a:pt x="28171" y="45815"/>
                  <a:pt x="28171" y="45815"/>
                </a:cubicBezTo>
                <a:cubicBezTo>
                  <a:pt x="28159" y="45804"/>
                  <a:pt x="28147" y="45780"/>
                  <a:pt x="28123" y="45768"/>
                </a:cubicBezTo>
                <a:cubicBezTo>
                  <a:pt x="24904" y="43778"/>
                  <a:pt x="21578" y="43265"/>
                  <a:pt x="19009" y="43265"/>
                </a:cubicBezTo>
                <a:cubicBezTo>
                  <a:pt x="16552" y="43265"/>
                  <a:pt x="14787" y="43734"/>
                  <a:pt x="14467" y="43827"/>
                </a:cubicBezTo>
                <a:cubicBezTo>
                  <a:pt x="12572" y="43508"/>
                  <a:pt x="11223" y="43433"/>
                  <a:pt x="10353" y="43433"/>
                </a:cubicBezTo>
                <a:cubicBezTo>
                  <a:pt x="10118" y="43433"/>
                  <a:pt x="9918" y="43439"/>
                  <a:pt x="9752" y="43446"/>
                </a:cubicBezTo>
                <a:cubicBezTo>
                  <a:pt x="10573" y="42613"/>
                  <a:pt x="11466" y="41660"/>
                  <a:pt x="12395" y="40577"/>
                </a:cubicBezTo>
                <a:cubicBezTo>
                  <a:pt x="12788" y="40124"/>
                  <a:pt x="13181" y="39636"/>
                  <a:pt x="13597" y="39112"/>
                </a:cubicBezTo>
                <a:cubicBezTo>
                  <a:pt x="13609" y="39100"/>
                  <a:pt x="13621" y="39100"/>
                  <a:pt x="13621" y="39088"/>
                </a:cubicBezTo>
                <a:cubicBezTo>
                  <a:pt x="13740" y="38934"/>
                  <a:pt x="13871" y="38779"/>
                  <a:pt x="13990" y="38624"/>
                </a:cubicBezTo>
                <a:cubicBezTo>
                  <a:pt x="14014" y="38612"/>
                  <a:pt x="14038" y="38612"/>
                  <a:pt x="14050" y="38600"/>
                </a:cubicBezTo>
                <a:cubicBezTo>
                  <a:pt x="14061" y="38590"/>
                  <a:pt x="15137" y="37955"/>
                  <a:pt x="17702" y="37955"/>
                </a:cubicBezTo>
                <a:cubicBezTo>
                  <a:pt x="17993" y="37955"/>
                  <a:pt x="18304" y="37963"/>
                  <a:pt x="18634" y="37981"/>
                </a:cubicBezTo>
                <a:cubicBezTo>
                  <a:pt x="19134" y="40148"/>
                  <a:pt x="21682" y="41386"/>
                  <a:pt x="23896" y="41624"/>
                </a:cubicBezTo>
                <a:cubicBezTo>
                  <a:pt x="24396" y="41684"/>
                  <a:pt x="24908" y="41708"/>
                  <a:pt x="25420" y="41708"/>
                </a:cubicBezTo>
                <a:cubicBezTo>
                  <a:pt x="26385" y="41708"/>
                  <a:pt x="27373" y="41613"/>
                  <a:pt x="28373" y="41422"/>
                </a:cubicBezTo>
                <a:cubicBezTo>
                  <a:pt x="30242" y="41065"/>
                  <a:pt x="31612" y="41053"/>
                  <a:pt x="31755" y="41053"/>
                </a:cubicBezTo>
                <a:lnTo>
                  <a:pt x="31766" y="41053"/>
                </a:lnTo>
                <a:cubicBezTo>
                  <a:pt x="31790" y="41053"/>
                  <a:pt x="31814" y="41053"/>
                  <a:pt x="31838" y="41041"/>
                </a:cubicBezTo>
                <a:cubicBezTo>
                  <a:pt x="31838" y="41041"/>
                  <a:pt x="31850" y="41041"/>
                  <a:pt x="31850" y="41029"/>
                </a:cubicBezTo>
                <a:cubicBezTo>
                  <a:pt x="31874" y="41029"/>
                  <a:pt x="31885" y="41029"/>
                  <a:pt x="31897" y="41017"/>
                </a:cubicBezTo>
                <a:cubicBezTo>
                  <a:pt x="31897" y="41017"/>
                  <a:pt x="31909" y="41005"/>
                  <a:pt x="31909" y="41005"/>
                </a:cubicBezTo>
                <a:cubicBezTo>
                  <a:pt x="31921" y="40993"/>
                  <a:pt x="31933" y="40981"/>
                  <a:pt x="31945" y="40970"/>
                </a:cubicBezTo>
                <a:cubicBezTo>
                  <a:pt x="31945" y="40970"/>
                  <a:pt x="31945" y="40958"/>
                  <a:pt x="31957" y="40958"/>
                </a:cubicBezTo>
                <a:cubicBezTo>
                  <a:pt x="31957" y="40946"/>
                  <a:pt x="31969" y="40946"/>
                  <a:pt x="31969" y="40934"/>
                </a:cubicBezTo>
                <a:cubicBezTo>
                  <a:pt x="31969" y="40922"/>
                  <a:pt x="31969" y="40922"/>
                  <a:pt x="31981" y="40910"/>
                </a:cubicBezTo>
                <a:cubicBezTo>
                  <a:pt x="31981" y="40910"/>
                  <a:pt x="31981" y="40898"/>
                  <a:pt x="31981" y="40898"/>
                </a:cubicBezTo>
                <a:cubicBezTo>
                  <a:pt x="31993" y="40886"/>
                  <a:pt x="31993" y="40862"/>
                  <a:pt x="31993" y="40839"/>
                </a:cubicBezTo>
                <a:cubicBezTo>
                  <a:pt x="31993" y="40815"/>
                  <a:pt x="31993" y="40803"/>
                  <a:pt x="31993" y="40779"/>
                </a:cubicBezTo>
                <a:cubicBezTo>
                  <a:pt x="31993" y="40779"/>
                  <a:pt x="31993" y="40779"/>
                  <a:pt x="31981" y="40767"/>
                </a:cubicBezTo>
                <a:cubicBezTo>
                  <a:pt x="31981" y="40755"/>
                  <a:pt x="31969" y="40731"/>
                  <a:pt x="31969" y="40720"/>
                </a:cubicBezTo>
                <a:cubicBezTo>
                  <a:pt x="31957" y="40720"/>
                  <a:pt x="31957" y="40708"/>
                  <a:pt x="31957" y="40708"/>
                </a:cubicBezTo>
                <a:cubicBezTo>
                  <a:pt x="31945" y="40696"/>
                  <a:pt x="31933" y="40672"/>
                  <a:pt x="31921" y="40660"/>
                </a:cubicBezTo>
                <a:lnTo>
                  <a:pt x="31909" y="40660"/>
                </a:lnTo>
                <a:cubicBezTo>
                  <a:pt x="28481" y="37721"/>
                  <a:pt x="24962" y="37038"/>
                  <a:pt x="22429" y="37038"/>
                </a:cubicBezTo>
                <a:cubicBezTo>
                  <a:pt x="21515" y="37038"/>
                  <a:pt x="20729" y="37127"/>
                  <a:pt x="20122" y="37231"/>
                </a:cubicBezTo>
                <a:cubicBezTo>
                  <a:pt x="20086" y="37231"/>
                  <a:pt x="20051" y="37231"/>
                  <a:pt x="20015" y="37255"/>
                </a:cubicBezTo>
                <a:cubicBezTo>
                  <a:pt x="19360" y="37374"/>
                  <a:pt x="18931" y="37505"/>
                  <a:pt x="18801" y="37541"/>
                </a:cubicBezTo>
                <a:cubicBezTo>
                  <a:pt x="18412" y="37517"/>
                  <a:pt x="18049" y="37507"/>
                  <a:pt x="17711" y="37507"/>
                </a:cubicBezTo>
                <a:cubicBezTo>
                  <a:pt x="16163" y="37507"/>
                  <a:pt x="15132" y="37726"/>
                  <a:pt x="14526" y="37922"/>
                </a:cubicBezTo>
                <a:cubicBezTo>
                  <a:pt x="15431" y="36719"/>
                  <a:pt x="16384" y="35362"/>
                  <a:pt x="17336" y="33850"/>
                </a:cubicBezTo>
                <a:cubicBezTo>
                  <a:pt x="17360" y="33826"/>
                  <a:pt x="17384" y="33790"/>
                  <a:pt x="17396" y="33754"/>
                </a:cubicBezTo>
                <a:cubicBezTo>
                  <a:pt x="17550" y="33492"/>
                  <a:pt x="17717" y="33242"/>
                  <a:pt x="17872" y="32981"/>
                </a:cubicBezTo>
                <a:cubicBezTo>
                  <a:pt x="18193" y="32957"/>
                  <a:pt x="18991" y="32790"/>
                  <a:pt x="21122" y="32219"/>
                </a:cubicBezTo>
                <a:cubicBezTo>
                  <a:pt x="22904" y="34480"/>
                  <a:pt x="26005" y="34893"/>
                  <a:pt x="27998" y="34893"/>
                </a:cubicBezTo>
                <a:cubicBezTo>
                  <a:pt x="28629" y="34893"/>
                  <a:pt x="29148" y="34851"/>
                  <a:pt x="29480" y="34814"/>
                </a:cubicBezTo>
                <a:cubicBezTo>
                  <a:pt x="29933" y="34766"/>
                  <a:pt x="30326" y="34743"/>
                  <a:pt x="30695" y="34731"/>
                </a:cubicBezTo>
                <a:cubicBezTo>
                  <a:pt x="31171" y="34716"/>
                  <a:pt x="31600" y="34710"/>
                  <a:pt x="31985" y="34710"/>
                </a:cubicBezTo>
                <a:cubicBezTo>
                  <a:pt x="34102" y="34710"/>
                  <a:pt x="34888" y="34897"/>
                  <a:pt x="34898" y="34897"/>
                </a:cubicBezTo>
                <a:lnTo>
                  <a:pt x="35005" y="34897"/>
                </a:lnTo>
                <a:cubicBezTo>
                  <a:pt x="35017" y="34897"/>
                  <a:pt x="35017" y="34886"/>
                  <a:pt x="35029" y="34886"/>
                </a:cubicBezTo>
                <a:cubicBezTo>
                  <a:pt x="35041" y="34886"/>
                  <a:pt x="35053" y="34886"/>
                  <a:pt x="35064" y="34874"/>
                </a:cubicBezTo>
                <a:cubicBezTo>
                  <a:pt x="35064" y="34874"/>
                  <a:pt x="35076" y="34862"/>
                  <a:pt x="35076" y="34862"/>
                </a:cubicBezTo>
                <a:cubicBezTo>
                  <a:pt x="35088" y="34862"/>
                  <a:pt x="35100" y="34850"/>
                  <a:pt x="35100" y="34850"/>
                </a:cubicBezTo>
                <a:cubicBezTo>
                  <a:pt x="35112" y="34838"/>
                  <a:pt x="35112" y="34838"/>
                  <a:pt x="35124" y="34826"/>
                </a:cubicBezTo>
                <a:cubicBezTo>
                  <a:pt x="35124" y="34826"/>
                  <a:pt x="35124" y="34826"/>
                  <a:pt x="35136" y="34814"/>
                </a:cubicBezTo>
                <a:cubicBezTo>
                  <a:pt x="35136" y="34814"/>
                  <a:pt x="35136" y="34802"/>
                  <a:pt x="35148" y="34802"/>
                </a:cubicBezTo>
                <a:cubicBezTo>
                  <a:pt x="35148" y="34802"/>
                  <a:pt x="35148" y="34790"/>
                  <a:pt x="35148" y="34790"/>
                </a:cubicBezTo>
                <a:cubicBezTo>
                  <a:pt x="35160" y="34766"/>
                  <a:pt x="35172" y="34743"/>
                  <a:pt x="35172" y="34731"/>
                </a:cubicBezTo>
                <a:cubicBezTo>
                  <a:pt x="35172" y="34731"/>
                  <a:pt x="35172" y="34719"/>
                  <a:pt x="35172" y="34719"/>
                </a:cubicBezTo>
                <a:cubicBezTo>
                  <a:pt x="35184" y="34695"/>
                  <a:pt x="35184" y="34683"/>
                  <a:pt x="35184" y="34659"/>
                </a:cubicBezTo>
                <a:cubicBezTo>
                  <a:pt x="35184" y="34635"/>
                  <a:pt x="35172" y="34612"/>
                  <a:pt x="35160" y="34600"/>
                </a:cubicBezTo>
                <a:cubicBezTo>
                  <a:pt x="35160" y="34588"/>
                  <a:pt x="35160" y="34588"/>
                  <a:pt x="35160" y="34588"/>
                </a:cubicBezTo>
                <a:cubicBezTo>
                  <a:pt x="35148" y="34564"/>
                  <a:pt x="35136" y="34540"/>
                  <a:pt x="35124" y="34528"/>
                </a:cubicBezTo>
                <a:cubicBezTo>
                  <a:pt x="32243" y="31331"/>
                  <a:pt x="28943" y="30594"/>
                  <a:pt x="26487" y="30594"/>
                </a:cubicBezTo>
                <a:cubicBezTo>
                  <a:pt x="26263" y="30594"/>
                  <a:pt x="26046" y="30600"/>
                  <a:pt x="25837" y="30611"/>
                </a:cubicBezTo>
                <a:cubicBezTo>
                  <a:pt x="23242" y="30754"/>
                  <a:pt x="21360" y="31647"/>
                  <a:pt x="21134" y="31754"/>
                </a:cubicBezTo>
                <a:cubicBezTo>
                  <a:pt x="19432" y="32219"/>
                  <a:pt x="18586" y="32409"/>
                  <a:pt x="18169" y="32492"/>
                </a:cubicBezTo>
                <a:cubicBezTo>
                  <a:pt x="18824" y="31385"/>
                  <a:pt x="19479" y="30218"/>
                  <a:pt x="20110" y="28968"/>
                </a:cubicBezTo>
                <a:cubicBezTo>
                  <a:pt x="20134" y="28944"/>
                  <a:pt x="20146" y="28920"/>
                  <a:pt x="20158" y="28897"/>
                </a:cubicBezTo>
                <a:cubicBezTo>
                  <a:pt x="20158" y="28897"/>
                  <a:pt x="20170" y="28885"/>
                  <a:pt x="20170" y="28861"/>
                </a:cubicBezTo>
                <a:cubicBezTo>
                  <a:pt x="20313" y="28563"/>
                  <a:pt x="20467" y="28266"/>
                  <a:pt x="20610" y="27968"/>
                </a:cubicBezTo>
                <a:cubicBezTo>
                  <a:pt x="20610" y="27968"/>
                  <a:pt x="20622" y="27968"/>
                  <a:pt x="20622" y="27956"/>
                </a:cubicBezTo>
                <a:cubicBezTo>
                  <a:pt x="20634" y="27956"/>
                  <a:pt x="21122" y="27313"/>
                  <a:pt x="23170" y="26599"/>
                </a:cubicBezTo>
                <a:cubicBezTo>
                  <a:pt x="24504" y="27742"/>
                  <a:pt x="26159" y="28063"/>
                  <a:pt x="27599" y="28063"/>
                </a:cubicBezTo>
                <a:cubicBezTo>
                  <a:pt x="28921" y="28063"/>
                  <a:pt x="30064" y="27789"/>
                  <a:pt x="30588" y="27647"/>
                </a:cubicBezTo>
                <a:cubicBezTo>
                  <a:pt x="31171" y="27480"/>
                  <a:pt x="31707" y="27361"/>
                  <a:pt x="32231" y="27254"/>
                </a:cubicBezTo>
                <a:cubicBezTo>
                  <a:pt x="34850" y="26765"/>
                  <a:pt x="38196" y="26563"/>
                  <a:pt x="38232" y="26551"/>
                </a:cubicBezTo>
                <a:cubicBezTo>
                  <a:pt x="38255" y="26551"/>
                  <a:pt x="38267" y="26551"/>
                  <a:pt x="38291" y="26539"/>
                </a:cubicBezTo>
                <a:lnTo>
                  <a:pt x="38303" y="26539"/>
                </a:lnTo>
                <a:cubicBezTo>
                  <a:pt x="38315" y="26527"/>
                  <a:pt x="38339" y="26515"/>
                  <a:pt x="38351" y="26504"/>
                </a:cubicBezTo>
                <a:cubicBezTo>
                  <a:pt x="38374" y="26492"/>
                  <a:pt x="38386" y="26480"/>
                  <a:pt x="38398" y="26456"/>
                </a:cubicBezTo>
                <a:cubicBezTo>
                  <a:pt x="38398" y="26456"/>
                  <a:pt x="38398" y="26456"/>
                  <a:pt x="38398" y="26444"/>
                </a:cubicBezTo>
                <a:cubicBezTo>
                  <a:pt x="38410" y="26432"/>
                  <a:pt x="38422" y="26408"/>
                  <a:pt x="38422" y="26396"/>
                </a:cubicBezTo>
                <a:lnTo>
                  <a:pt x="38422" y="26384"/>
                </a:lnTo>
                <a:cubicBezTo>
                  <a:pt x="38446" y="26361"/>
                  <a:pt x="38446" y="26349"/>
                  <a:pt x="38446" y="26325"/>
                </a:cubicBezTo>
                <a:lnTo>
                  <a:pt x="38446" y="26313"/>
                </a:lnTo>
                <a:cubicBezTo>
                  <a:pt x="38446" y="26289"/>
                  <a:pt x="38446" y="26277"/>
                  <a:pt x="38434" y="26253"/>
                </a:cubicBezTo>
                <a:lnTo>
                  <a:pt x="38434" y="26242"/>
                </a:lnTo>
                <a:cubicBezTo>
                  <a:pt x="38422" y="26230"/>
                  <a:pt x="38410" y="26206"/>
                  <a:pt x="38398" y="26194"/>
                </a:cubicBezTo>
                <a:cubicBezTo>
                  <a:pt x="38386" y="26170"/>
                  <a:pt x="38374" y="26158"/>
                  <a:pt x="38351" y="26146"/>
                </a:cubicBezTo>
                <a:cubicBezTo>
                  <a:pt x="35573" y="24326"/>
                  <a:pt x="32937" y="23761"/>
                  <a:pt x="30737" y="23761"/>
                </a:cubicBezTo>
                <a:cubicBezTo>
                  <a:pt x="29570" y="23761"/>
                  <a:pt x="28526" y="23920"/>
                  <a:pt x="27647" y="24134"/>
                </a:cubicBezTo>
                <a:cubicBezTo>
                  <a:pt x="25051" y="24753"/>
                  <a:pt x="23384" y="25956"/>
                  <a:pt x="23134" y="26134"/>
                </a:cubicBezTo>
                <a:cubicBezTo>
                  <a:pt x="22146" y="26480"/>
                  <a:pt x="21491" y="26801"/>
                  <a:pt x="21051" y="27063"/>
                </a:cubicBezTo>
                <a:cubicBezTo>
                  <a:pt x="21515" y="26087"/>
                  <a:pt x="21968" y="25075"/>
                  <a:pt x="22408" y="24015"/>
                </a:cubicBezTo>
                <a:cubicBezTo>
                  <a:pt x="22420" y="23991"/>
                  <a:pt x="22432" y="23967"/>
                  <a:pt x="22432" y="23932"/>
                </a:cubicBezTo>
                <a:cubicBezTo>
                  <a:pt x="22599" y="23539"/>
                  <a:pt x="22753" y="23146"/>
                  <a:pt x="22908" y="22741"/>
                </a:cubicBezTo>
                <a:cubicBezTo>
                  <a:pt x="23075" y="22610"/>
                  <a:pt x="23730" y="22086"/>
                  <a:pt x="24492" y="21634"/>
                </a:cubicBezTo>
                <a:cubicBezTo>
                  <a:pt x="24885" y="21741"/>
                  <a:pt x="25266" y="21789"/>
                  <a:pt x="25623" y="21789"/>
                </a:cubicBezTo>
                <a:cubicBezTo>
                  <a:pt x="26802" y="21789"/>
                  <a:pt x="27778" y="21324"/>
                  <a:pt x="28456" y="20872"/>
                </a:cubicBezTo>
                <a:cubicBezTo>
                  <a:pt x="28873" y="20586"/>
                  <a:pt x="29266" y="20217"/>
                  <a:pt x="29659" y="19729"/>
                </a:cubicBezTo>
                <a:cubicBezTo>
                  <a:pt x="32374" y="16359"/>
                  <a:pt x="36398" y="15419"/>
                  <a:pt x="36446" y="15419"/>
                </a:cubicBezTo>
                <a:cubicBezTo>
                  <a:pt x="36469" y="15407"/>
                  <a:pt x="36481" y="15407"/>
                  <a:pt x="36505" y="15395"/>
                </a:cubicBezTo>
                <a:lnTo>
                  <a:pt x="36505" y="15383"/>
                </a:lnTo>
                <a:cubicBezTo>
                  <a:pt x="36529" y="15371"/>
                  <a:pt x="36541" y="15359"/>
                  <a:pt x="36553" y="15347"/>
                </a:cubicBezTo>
                <a:cubicBezTo>
                  <a:pt x="36553" y="15347"/>
                  <a:pt x="36565" y="15347"/>
                  <a:pt x="36565" y="15335"/>
                </a:cubicBezTo>
                <a:cubicBezTo>
                  <a:pt x="36577" y="15324"/>
                  <a:pt x="36588" y="15312"/>
                  <a:pt x="36600" y="15288"/>
                </a:cubicBezTo>
                <a:cubicBezTo>
                  <a:pt x="36600" y="15264"/>
                  <a:pt x="36612" y="15252"/>
                  <a:pt x="36612" y="15228"/>
                </a:cubicBezTo>
                <a:cubicBezTo>
                  <a:pt x="36612" y="15228"/>
                  <a:pt x="36612" y="15216"/>
                  <a:pt x="36612" y="15216"/>
                </a:cubicBezTo>
                <a:cubicBezTo>
                  <a:pt x="36612" y="15205"/>
                  <a:pt x="36612" y="15205"/>
                  <a:pt x="36612" y="15205"/>
                </a:cubicBezTo>
                <a:cubicBezTo>
                  <a:pt x="36612" y="15181"/>
                  <a:pt x="36612" y="15169"/>
                  <a:pt x="36612" y="15157"/>
                </a:cubicBezTo>
                <a:cubicBezTo>
                  <a:pt x="36612" y="15145"/>
                  <a:pt x="36600" y="15145"/>
                  <a:pt x="36600" y="15145"/>
                </a:cubicBezTo>
                <a:cubicBezTo>
                  <a:pt x="36600" y="15121"/>
                  <a:pt x="36588" y="15109"/>
                  <a:pt x="36577" y="15085"/>
                </a:cubicBezTo>
                <a:cubicBezTo>
                  <a:pt x="36565" y="15062"/>
                  <a:pt x="36553" y="15050"/>
                  <a:pt x="36541" y="15038"/>
                </a:cubicBezTo>
                <a:cubicBezTo>
                  <a:pt x="36541" y="15038"/>
                  <a:pt x="36529" y="15026"/>
                  <a:pt x="36529" y="15026"/>
                </a:cubicBezTo>
                <a:cubicBezTo>
                  <a:pt x="36517" y="15014"/>
                  <a:pt x="36493" y="15002"/>
                  <a:pt x="36481" y="14990"/>
                </a:cubicBezTo>
                <a:cubicBezTo>
                  <a:pt x="35199" y="14456"/>
                  <a:pt x="33969" y="14190"/>
                  <a:pt x="32798" y="14190"/>
                </a:cubicBezTo>
                <a:cubicBezTo>
                  <a:pt x="31751" y="14190"/>
                  <a:pt x="30751" y="14402"/>
                  <a:pt x="29802" y="14824"/>
                </a:cubicBezTo>
                <a:cubicBezTo>
                  <a:pt x="26159" y="16455"/>
                  <a:pt x="24504" y="20598"/>
                  <a:pt x="24265" y="21253"/>
                </a:cubicBezTo>
                <a:cubicBezTo>
                  <a:pt x="23873" y="21491"/>
                  <a:pt x="23503" y="21741"/>
                  <a:pt x="23206" y="21955"/>
                </a:cubicBezTo>
                <a:cubicBezTo>
                  <a:pt x="23694" y="20658"/>
                  <a:pt x="24146" y="19312"/>
                  <a:pt x="24575" y="17907"/>
                </a:cubicBezTo>
                <a:cubicBezTo>
                  <a:pt x="28159" y="12645"/>
                  <a:pt x="27814" y="8073"/>
                  <a:pt x="26885" y="5168"/>
                </a:cubicBezTo>
                <a:cubicBezTo>
                  <a:pt x="25885" y="2036"/>
                  <a:pt x="24063" y="167"/>
                  <a:pt x="23968" y="60"/>
                </a:cubicBezTo>
                <a:lnTo>
                  <a:pt x="23956" y="60"/>
                </a:lnTo>
                <a:cubicBezTo>
                  <a:pt x="23944" y="48"/>
                  <a:pt x="23932" y="36"/>
                  <a:pt x="23908" y="24"/>
                </a:cubicBezTo>
                <a:cubicBezTo>
                  <a:pt x="23908" y="24"/>
                  <a:pt x="23908" y="24"/>
                  <a:pt x="23896" y="12"/>
                </a:cubicBezTo>
                <a:cubicBezTo>
                  <a:pt x="23884" y="12"/>
                  <a:pt x="23861" y="0"/>
                  <a:pt x="2383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8"/>
          <p:cNvSpPr/>
          <p:nvPr/>
        </p:nvSpPr>
        <p:spPr>
          <a:xfrm rot="882112">
            <a:off x="348053" y="1326431"/>
            <a:ext cx="566074" cy="453794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8"/>
          <p:cNvSpPr/>
          <p:nvPr/>
        </p:nvSpPr>
        <p:spPr>
          <a:xfrm rot="882112">
            <a:off x="8147741" y="4295906"/>
            <a:ext cx="566074" cy="453794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9"/>
          <p:cNvPicPr preferRelativeResize="0"/>
          <p:nvPr/>
        </p:nvPicPr>
        <p:blipFill rotWithShape="1">
          <a:blip r:embed="rId3">
            <a:alphaModFix/>
          </a:blip>
          <a:srcRect l="328" t="2691" b="24949"/>
          <a:stretch/>
        </p:blipFill>
        <p:spPr>
          <a:xfrm>
            <a:off x="-8" y="887498"/>
            <a:ext cx="9143998" cy="4432549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9"/>
          <p:cNvSpPr/>
          <p:nvPr/>
        </p:nvSpPr>
        <p:spPr>
          <a:xfrm>
            <a:off x="524700" y="1444550"/>
            <a:ext cx="8094600" cy="316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endParaRPr/>
          </a:p>
        </p:txBody>
      </p:sp>
      <p:sp>
        <p:nvSpPr>
          <p:cNvPr id="263" name="Google Shape;263;p39"/>
          <p:cNvSpPr txBox="1">
            <a:spLocks noGrp="1"/>
          </p:cNvSpPr>
          <p:nvPr>
            <p:ph type="subTitle" idx="1"/>
          </p:nvPr>
        </p:nvSpPr>
        <p:spPr>
          <a:xfrm>
            <a:off x="3058350" y="2006525"/>
            <a:ext cx="5372400" cy="21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prediction model could </a:t>
            </a:r>
            <a:endParaRPr/>
          </a:p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AutoNum type="arabicPeriod"/>
            </a:pPr>
            <a:r>
              <a:rPr lang="en"/>
              <a:t>Save farmers from spending extra money on fertilizers.</a:t>
            </a:r>
            <a:endParaRPr/>
          </a:p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AutoNum type="arabicPeriod"/>
            </a:pPr>
            <a:r>
              <a:rPr lang="en"/>
              <a:t>Avoid the dangerous practice of growing the same crops on the same patch of land repeatedly, which depletes the solid from its natural resources.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9"/>
          <p:cNvSpPr txBox="1">
            <a:spLocks noGrp="1"/>
          </p:cNvSpPr>
          <p:nvPr>
            <p:ph type="title"/>
          </p:nvPr>
        </p:nvSpPr>
        <p:spPr>
          <a:xfrm>
            <a:off x="713250" y="1628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Importance</a:t>
            </a:r>
            <a:endParaRPr/>
          </a:p>
        </p:txBody>
      </p:sp>
      <p:sp>
        <p:nvSpPr>
          <p:cNvPr id="265" name="Google Shape;265;p39"/>
          <p:cNvSpPr/>
          <p:nvPr/>
        </p:nvSpPr>
        <p:spPr>
          <a:xfrm rot="-1225311">
            <a:off x="905732" y="2041477"/>
            <a:ext cx="1584979" cy="1970236"/>
          </a:xfrm>
          <a:custGeom>
            <a:avLst/>
            <a:gdLst/>
            <a:ahLst/>
            <a:cxnLst/>
            <a:rect l="l" t="t" r="r" b="b"/>
            <a:pathLst>
              <a:path w="38446" h="47792" extrusionOk="0">
                <a:moveTo>
                  <a:pt x="24682" y="1679"/>
                </a:moveTo>
                <a:lnTo>
                  <a:pt x="24682" y="1679"/>
                </a:lnTo>
                <a:cubicBezTo>
                  <a:pt x="25266" y="2536"/>
                  <a:pt x="25980" y="3775"/>
                  <a:pt x="26468" y="5322"/>
                </a:cubicBezTo>
                <a:cubicBezTo>
                  <a:pt x="27302" y="7954"/>
                  <a:pt x="27647" y="11990"/>
                  <a:pt x="24825" y="16693"/>
                </a:cubicBezTo>
                <a:cubicBezTo>
                  <a:pt x="26325" y="8680"/>
                  <a:pt x="25432" y="3929"/>
                  <a:pt x="24682" y="1679"/>
                </a:cubicBezTo>
                <a:close/>
                <a:moveTo>
                  <a:pt x="24337" y="2108"/>
                </a:moveTo>
                <a:cubicBezTo>
                  <a:pt x="24527" y="2715"/>
                  <a:pt x="24706" y="3465"/>
                  <a:pt x="24861" y="4382"/>
                </a:cubicBezTo>
                <a:cubicBezTo>
                  <a:pt x="25599" y="8859"/>
                  <a:pt x="24944" y="13847"/>
                  <a:pt x="24230" y="17371"/>
                </a:cubicBezTo>
                <a:cubicBezTo>
                  <a:pt x="23563" y="16705"/>
                  <a:pt x="21956" y="14728"/>
                  <a:pt x="22456" y="11525"/>
                </a:cubicBezTo>
                <a:cubicBezTo>
                  <a:pt x="22539" y="11014"/>
                  <a:pt x="22682" y="10490"/>
                  <a:pt x="22896" y="9906"/>
                </a:cubicBezTo>
                <a:cubicBezTo>
                  <a:pt x="23075" y="9430"/>
                  <a:pt x="23373" y="8585"/>
                  <a:pt x="23658" y="7525"/>
                </a:cubicBezTo>
                <a:lnTo>
                  <a:pt x="23658" y="7525"/>
                </a:lnTo>
                <a:cubicBezTo>
                  <a:pt x="23670" y="8775"/>
                  <a:pt x="23658" y="11025"/>
                  <a:pt x="23408" y="12764"/>
                </a:cubicBezTo>
                <a:cubicBezTo>
                  <a:pt x="23384" y="12883"/>
                  <a:pt x="23468" y="12990"/>
                  <a:pt x="23599" y="13014"/>
                </a:cubicBezTo>
                <a:lnTo>
                  <a:pt x="23623" y="13014"/>
                </a:lnTo>
                <a:cubicBezTo>
                  <a:pt x="23730" y="13014"/>
                  <a:pt x="23825" y="12930"/>
                  <a:pt x="23849" y="12823"/>
                </a:cubicBezTo>
                <a:cubicBezTo>
                  <a:pt x="24230" y="10275"/>
                  <a:pt x="24087" y="6620"/>
                  <a:pt x="24087" y="6584"/>
                </a:cubicBezTo>
                <a:cubicBezTo>
                  <a:pt x="24075" y="6489"/>
                  <a:pt x="24015" y="6406"/>
                  <a:pt x="23932" y="6382"/>
                </a:cubicBezTo>
                <a:cubicBezTo>
                  <a:pt x="24218" y="5060"/>
                  <a:pt x="24420" y="3548"/>
                  <a:pt x="24337" y="2108"/>
                </a:cubicBezTo>
                <a:close/>
                <a:moveTo>
                  <a:pt x="32774" y="14640"/>
                </a:moveTo>
                <a:cubicBezTo>
                  <a:pt x="33569" y="14640"/>
                  <a:pt x="34393" y="14769"/>
                  <a:pt x="35243" y="15026"/>
                </a:cubicBezTo>
                <a:cubicBezTo>
                  <a:pt x="30361" y="15419"/>
                  <a:pt x="26932" y="18324"/>
                  <a:pt x="25313" y="20038"/>
                </a:cubicBezTo>
                <a:cubicBezTo>
                  <a:pt x="26099" y="18550"/>
                  <a:pt x="27611" y="16288"/>
                  <a:pt x="29980" y="15228"/>
                </a:cubicBezTo>
                <a:cubicBezTo>
                  <a:pt x="30866" y="14835"/>
                  <a:pt x="31799" y="14640"/>
                  <a:pt x="32774" y="14640"/>
                </a:cubicBezTo>
                <a:close/>
                <a:moveTo>
                  <a:pt x="16003" y="12919"/>
                </a:moveTo>
                <a:cubicBezTo>
                  <a:pt x="18217" y="13526"/>
                  <a:pt x="19836" y="14931"/>
                  <a:pt x="20825" y="17121"/>
                </a:cubicBezTo>
                <a:cubicBezTo>
                  <a:pt x="21587" y="18812"/>
                  <a:pt x="21718" y="20455"/>
                  <a:pt x="21741" y="20991"/>
                </a:cubicBezTo>
                <a:cubicBezTo>
                  <a:pt x="21670" y="21003"/>
                  <a:pt x="21610" y="21015"/>
                  <a:pt x="21551" y="21027"/>
                </a:cubicBezTo>
                <a:cubicBezTo>
                  <a:pt x="20003" y="16145"/>
                  <a:pt x="17586" y="13907"/>
                  <a:pt x="16003" y="12919"/>
                </a:cubicBezTo>
                <a:close/>
                <a:moveTo>
                  <a:pt x="15812" y="13347"/>
                </a:moveTo>
                <a:lnTo>
                  <a:pt x="15812" y="13347"/>
                </a:lnTo>
                <a:cubicBezTo>
                  <a:pt x="17324" y="14323"/>
                  <a:pt x="19622" y="16478"/>
                  <a:pt x="21098" y="21062"/>
                </a:cubicBezTo>
                <a:cubicBezTo>
                  <a:pt x="20836" y="21062"/>
                  <a:pt x="20598" y="21039"/>
                  <a:pt x="20360" y="20979"/>
                </a:cubicBezTo>
                <a:cubicBezTo>
                  <a:pt x="20051" y="19884"/>
                  <a:pt x="19015" y="18098"/>
                  <a:pt x="18967" y="18014"/>
                </a:cubicBezTo>
                <a:cubicBezTo>
                  <a:pt x="18929" y="17945"/>
                  <a:pt x="18856" y="17906"/>
                  <a:pt x="18780" y="17906"/>
                </a:cubicBezTo>
                <a:cubicBezTo>
                  <a:pt x="18738" y="17906"/>
                  <a:pt x="18696" y="17918"/>
                  <a:pt x="18658" y="17943"/>
                </a:cubicBezTo>
                <a:cubicBezTo>
                  <a:pt x="18550" y="18002"/>
                  <a:pt x="18515" y="18133"/>
                  <a:pt x="18586" y="18241"/>
                </a:cubicBezTo>
                <a:cubicBezTo>
                  <a:pt x="18586" y="18264"/>
                  <a:pt x="19443" y="19741"/>
                  <a:pt x="19824" y="20789"/>
                </a:cubicBezTo>
                <a:cubicBezTo>
                  <a:pt x="19729" y="20741"/>
                  <a:pt x="19634" y="20681"/>
                  <a:pt x="19539" y="20622"/>
                </a:cubicBezTo>
                <a:cubicBezTo>
                  <a:pt x="17646" y="19407"/>
                  <a:pt x="17050" y="16133"/>
                  <a:pt x="17038" y="16097"/>
                </a:cubicBezTo>
                <a:cubicBezTo>
                  <a:pt x="17038" y="16097"/>
                  <a:pt x="17038" y="16086"/>
                  <a:pt x="17038" y="16086"/>
                </a:cubicBezTo>
                <a:cubicBezTo>
                  <a:pt x="16729" y="14812"/>
                  <a:pt x="16264" y="13942"/>
                  <a:pt x="15812" y="13347"/>
                </a:cubicBezTo>
                <a:close/>
                <a:moveTo>
                  <a:pt x="34707" y="15526"/>
                </a:moveTo>
                <a:lnTo>
                  <a:pt x="34707" y="15526"/>
                </a:lnTo>
                <a:cubicBezTo>
                  <a:pt x="33231" y="16121"/>
                  <a:pt x="31040" y="17312"/>
                  <a:pt x="29314" y="19455"/>
                </a:cubicBezTo>
                <a:cubicBezTo>
                  <a:pt x="28945" y="19907"/>
                  <a:pt x="28587" y="20253"/>
                  <a:pt x="28206" y="20503"/>
                </a:cubicBezTo>
                <a:cubicBezTo>
                  <a:pt x="27683" y="20860"/>
                  <a:pt x="26956" y="21217"/>
                  <a:pt x="26111" y="21312"/>
                </a:cubicBezTo>
                <a:cubicBezTo>
                  <a:pt x="26528" y="20836"/>
                  <a:pt x="27349" y="19991"/>
                  <a:pt x="28456" y="19443"/>
                </a:cubicBezTo>
                <a:cubicBezTo>
                  <a:pt x="28564" y="19384"/>
                  <a:pt x="28611" y="19253"/>
                  <a:pt x="28564" y="19145"/>
                </a:cubicBezTo>
                <a:cubicBezTo>
                  <a:pt x="28520" y="19067"/>
                  <a:pt x="28437" y="19020"/>
                  <a:pt x="28354" y="19020"/>
                </a:cubicBezTo>
                <a:cubicBezTo>
                  <a:pt x="28324" y="19020"/>
                  <a:pt x="28294" y="19026"/>
                  <a:pt x="28266" y="19038"/>
                </a:cubicBezTo>
                <a:cubicBezTo>
                  <a:pt x="26766" y="19777"/>
                  <a:pt x="25778" y="20991"/>
                  <a:pt x="25516" y="21348"/>
                </a:cubicBezTo>
                <a:cubicBezTo>
                  <a:pt x="25289" y="21336"/>
                  <a:pt x="25075" y="21312"/>
                  <a:pt x="24837" y="21265"/>
                </a:cubicBezTo>
                <a:cubicBezTo>
                  <a:pt x="25682" y="20193"/>
                  <a:pt x="29183" y="16217"/>
                  <a:pt x="34707" y="15526"/>
                </a:cubicBezTo>
                <a:close/>
                <a:moveTo>
                  <a:pt x="12014" y="19336"/>
                </a:moveTo>
                <a:lnTo>
                  <a:pt x="12014" y="19336"/>
                </a:lnTo>
                <a:cubicBezTo>
                  <a:pt x="16395" y="20527"/>
                  <a:pt x="18289" y="23979"/>
                  <a:pt x="18824" y="25182"/>
                </a:cubicBezTo>
                <a:cubicBezTo>
                  <a:pt x="17217" y="24622"/>
                  <a:pt x="16003" y="23217"/>
                  <a:pt x="15395" y="22384"/>
                </a:cubicBezTo>
                <a:cubicBezTo>
                  <a:pt x="14467" y="21098"/>
                  <a:pt x="13347" y="20086"/>
                  <a:pt x="12097" y="19384"/>
                </a:cubicBezTo>
                <a:cubicBezTo>
                  <a:pt x="12073" y="19360"/>
                  <a:pt x="12038" y="19348"/>
                  <a:pt x="12014" y="19336"/>
                </a:cubicBezTo>
                <a:close/>
                <a:moveTo>
                  <a:pt x="30734" y="24204"/>
                </a:moveTo>
                <a:cubicBezTo>
                  <a:pt x="32512" y="24204"/>
                  <a:pt x="34584" y="24587"/>
                  <a:pt x="36791" y="25742"/>
                </a:cubicBezTo>
                <a:cubicBezTo>
                  <a:pt x="34636" y="25277"/>
                  <a:pt x="32592" y="25111"/>
                  <a:pt x="30774" y="25111"/>
                </a:cubicBezTo>
                <a:cubicBezTo>
                  <a:pt x="28120" y="25111"/>
                  <a:pt x="25946" y="25464"/>
                  <a:pt x="24611" y="25753"/>
                </a:cubicBezTo>
                <a:cubicBezTo>
                  <a:pt x="25373" y="25349"/>
                  <a:pt x="26456" y="24872"/>
                  <a:pt x="27766" y="24563"/>
                </a:cubicBezTo>
                <a:cubicBezTo>
                  <a:pt x="28612" y="24356"/>
                  <a:pt x="29615" y="24204"/>
                  <a:pt x="30734" y="24204"/>
                </a:cubicBezTo>
                <a:close/>
                <a:moveTo>
                  <a:pt x="11502" y="19562"/>
                </a:moveTo>
                <a:lnTo>
                  <a:pt x="11502" y="19562"/>
                </a:lnTo>
                <a:cubicBezTo>
                  <a:pt x="11621" y="19622"/>
                  <a:pt x="11752" y="19693"/>
                  <a:pt x="11883" y="19765"/>
                </a:cubicBezTo>
                <a:cubicBezTo>
                  <a:pt x="13074" y="20443"/>
                  <a:pt x="14145" y="21420"/>
                  <a:pt x="15038" y="22646"/>
                </a:cubicBezTo>
                <a:cubicBezTo>
                  <a:pt x="15657" y="23503"/>
                  <a:pt x="16896" y="24932"/>
                  <a:pt x="18550" y="25563"/>
                </a:cubicBezTo>
                <a:cubicBezTo>
                  <a:pt x="18138" y="25706"/>
                  <a:pt x="17734" y="25778"/>
                  <a:pt x="17341" y="25778"/>
                </a:cubicBezTo>
                <a:cubicBezTo>
                  <a:pt x="16917" y="25778"/>
                  <a:pt x="16505" y="25694"/>
                  <a:pt x="16110" y="25527"/>
                </a:cubicBezTo>
                <a:cubicBezTo>
                  <a:pt x="14610" y="24920"/>
                  <a:pt x="13645" y="23253"/>
                  <a:pt x="13205" y="22324"/>
                </a:cubicBezTo>
                <a:lnTo>
                  <a:pt x="13205" y="22324"/>
                </a:lnTo>
                <a:cubicBezTo>
                  <a:pt x="13764" y="22944"/>
                  <a:pt x="14443" y="23658"/>
                  <a:pt x="15038" y="24194"/>
                </a:cubicBezTo>
                <a:cubicBezTo>
                  <a:pt x="15074" y="24241"/>
                  <a:pt x="15133" y="24253"/>
                  <a:pt x="15181" y="24253"/>
                </a:cubicBezTo>
                <a:cubicBezTo>
                  <a:pt x="15241" y="24253"/>
                  <a:pt x="15300" y="24229"/>
                  <a:pt x="15348" y="24182"/>
                </a:cubicBezTo>
                <a:cubicBezTo>
                  <a:pt x="15431" y="24087"/>
                  <a:pt x="15419" y="23956"/>
                  <a:pt x="15336" y="23872"/>
                </a:cubicBezTo>
                <a:cubicBezTo>
                  <a:pt x="14133" y="22765"/>
                  <a:pt x="12550" y="20908"/>
                  <a:pt x="12407" y="20741"/>
                </a:cubicBezTo>
                <a:cubicBezTo>
                  <a:pt x="12097" y="20253"/>
                  <a:pt x="11788" y="19872"/>
                  <a:pt x="11502" y="19562"/>
                </a:cubicBezTo>
                <a:close/>
                <a:moveTo>
                  <a:pt x="30759" y="25561"/>
                </a:moveTo>
                <a:cubicBezTo>
                  <a:pt x="32590" y="25561"/>
                  <a:pt x="34658" y="25732"/>
                  <a:pt x="36838" y="26218"/>
                </a:cubicBezTo>
                <a:cubicBezTo>
                  <a:pt x="35600" y="26325"/>
                  <a:pt x="33743" y="26515"/>
                  <a:pt x="32159" y="26813"/>
                </a:cubicBezTo>
                <a:cubicBezTo>
                  <a:pt x="31612" y="26920"/>
                  <a:pt x="31064" y="27051"/>
                  <a:pt x="30481" y="27218"/>
                </a:cubicBezTo>
                <a:cubicBezTo>
                  <a:pt x="29969" y="27358"/>
                  <a:pt x="28875" y="27613"/>
                  <a:pt x="27616" y="27613"/>
                </a:cubicBezTo>
                <a:cubicBezTo>
                  <a:pt x="26942" y="27613"/>
                  <a:pt x="26221" y="27540"/>
                  <a:pt x="25516" y="27337"/>
                </a:cubicBezTo>
                <a:cubicBezTo>
                  <a:pt x="26385" y="27087"/>
                  <a:pt x="28034" y="26695"/>
                  <a:pt x="29739" y="26695"/>
                </a:cubicBezTo>
                <a:cubicBezTo>
                  <a:pt x="30065" y="26695"/>
                  <a:pt x="30393" y="26709"/>
                  <a:pt x="30719" y="26742"/>
                </a:cubicBezTo>
                <a:cubicBezTo>
                  <a:pt x="30726" y="26742"/>
                  <a:pt x="30734" y="26743"/>
                  <a:pt x="30741" y="26743"/>
                </a:cubicBezTo>
                <a:cubicBezTo>
                  <a:pt x="30851" y="26743"/>
                  <a:pt x="30946" y="26662"/>
                  <a:pt x="30957" y="26539"/>
                </a:cubicBezTo>
                <a:cubicBezTo>
                  <a:pt x="30969" y="26420"/>
                  <a:pt x="30885" y="26313"/>
                  <a:pt x="30754" y="26301"/>
                </a:cubicBezTo>
                <a:cubicBezTo>
                  <a:pt x="30415" y="26268"/>
                  <a:pt x="30073" y="26253"/>
                  <a:pt x="29735" y="26253"/>
                </a:cubicBezTo>
                <a:cubicBezTo>
                  <a:pt x="27427" y="26253"/>
                  <a:pt x="25260" y="26942"/>
                  <a:pt x="24813" y="27087"/>
                </a:cubicBezTo>
                <a:cubicBezTo>
                  <a:pt x="24432" y="26920"/>
                  <a:pt x="24051" y="26706"/>
                  <a:pt x="23706" y="26432"/>
                </a:cubicBezTo>
                <a:cubicBezTo>
                  <a:pt x="24664" y="26175"/>
                  <a:pt x="27290" y="25561"/>
                  <a:pt x="30759" y="25561"/>
                </a:cubicBezTo>
                <a:close/>
                <a:moveTo>
                  <a:pt x="8918" y="24706"/>
                </a:moveTo>
                <a:lnTo>
                  <a:pt x="8918" y="24706"/>
                </a:lnTo>
                <a:cubicBezTo>
                  <a:pt x="13574" y="26039"/>
                  <a:pt x="15598" y="28682"/>
                  <a:pt x="16395" y="30183"/>
                </a:cubicBezTo>
                <a:cubicBezTo>
                  <a:pt x="14240" y="28087"/>
                  <a:pt x="10776" y="25849"/>
                  <a:pt x="8918" y="24706"/>
                </a:cubicBezTo>
                <a:close/>
                <a:moveTo>
                  <a:pt x="8371" y="24896"/>
                </a:moveTo>
                <a:lnTo>
                  <a:pt x="8371" y="24896"/>
                </a:lnTo>
                <a:cubicBezTo>
                  <a:pt x="10276" y="26063"/>
                  <a:pt x="14598" y="28813"/>
                  <a:pt x="16681" y="31123"/>
                </a:cubicBezTo>
                <a:cubicBezTo>
                  <a:pt x="16503" y="31171"/>
                  <a:pt x="16324" y="31218"/>
                  <a:pt x="16145" y="31254"/>
                </a:cubicBezTo>
                <a:cubicBezTo>
                  <a:pt x="16134" y="31206"/>
                  <a:pt x="16122" y="31159"/>
                  <a:pt x="16074" y="31123"/>
                </a:cubicBezTo>
                <a:cubicBezTo>
                  <a:pt x="14086" y="29301"/>
                  <a:pt x="11835" y="27932"/>
                  <a:pt x="11812" y="27920"/>
                </a:cubicBezTo>
                <a:cubicBezTo>
                  <a:pt x="11773" y="27899"/>
                  <a:pt x="11732" y="27888"/>
                  <a:pt x="11691" y="27888"/>
                </a:cubicBezTo>
                <a:cubicBezTo>
                  <a:pt x="11618" y="27888"/>
                  <a:pt x="11548" y="27923"/>
                  <a:pt x="11502" y="27992"/>
                </a:cubicBezTo>
                <a:cubicBezTo>
                  <a:pt x="11442" y="28099"/>
                  <a:pt x="11478" y="28242"/>
                  <a:pt x="11585" y="28301"/>
                </a:cubicBezTo>
                <a:cubicBezTo>
                  <a:pt x="11597" y="28313"/>
                  <a:pt x="13728" y="29611"/>
                  <a:pt x="15645" y="31337"/>
                </a:cubicBezTo>
                <a:cubicBezTo>
                  <a:pt x="15419" y="31373"/>
                  <a:pt x="15181" y="31385"/>
                  <a:pt x="14955" y="31385"/>
                </a:cubicBezTo>
                <a:cubicBezTo>
                  <a:pt x="14943" y="31337"/>
                  <a:pt x="14919" y="31302"/>
                  <a:pt x="14883" y="31278"/>
                </a:cubicBezTo>
                <a:cubicBezTo>
                  <a:pt x="14229" y="30683"/>
                  <a:pt x="12990" y="29909"/>
                  <a:pt x="12931" y="29873"/>
                </a:cubicBezTo>
                <a:cubicBezTo>
                  <a:pt x="12897" y="29852"/>
                  <a:pt x="12857" y="29841"/>
                  <a:pt x="12816" y="29841"/>
                </a:cubicBezTo>
                <a:cubicBezTo>
                  <a:pt x="12743" y="29841"/>
                  <a:pt x="12667" y="29876"/>
                  <a:pt x="12621" y="29944"/>
                </a:cubicBezTo>
                <a:cubicBezTo>
                  <a:pt x="12562" y="30052"/>
                  <a:pt x="12597" y="30183"/>
                  <a:pt x="12705" y="30254"/>
                </a:cubicBezTo>
                <a:cubicBezTo>
                  <a:pt x="12705" y="30254"/>
                  <a:pt x="13609" y="30825"/>
                  <a:pt x="14264" y="31337"/>
                </a:cubicBezTo>
                <a:cubicBezTo>
                  <a:pt x="13728" y="31266"/>
                  <a:pt x="13205" y="31111"/>
                  <a:pt x="12705" y="30861"/>
                </a:cubicBezTo>
                <a:cubicBezTo>
                  <a:pt x="11216" y="30099"/>
                  <a:pt x="10240" y="28682"/>
                  <a:pt x="9704" y="27658"/>
                </a:cubicBezTo>
                <a:lnTo>
                  <a:pt x="9704" y="27658"/>
                </a:lnTo>
                <a:cubicBezTo>
                  <a:pt x="9907" y="27801"/>
                  <a:pt x="10133" y="27956"/>
                  <a:pt x="10347" y="28087"/>
                </a:cubicBezTo>
                <a:cubicBezTo>
                  <a:pt x="10383" y="28111"/>
                  <a:pt x="10430" y="28123"/>
                  <a:pt x="10466" y="28123"/>
                </a:cubicBezTo>
                <a:cubicBezTo>
                  <a:pt x="10538" y="28123"/>
                  <a:pt x="10609" y="28087"/>
                  <a:pt x="10657" y="28028"/>
                </a:cubicBezTo>
                <a:cubicBezTo>
                  <a:pt x="10728" y="27920"/>
                  <a:pt x="10692" y="27777"/>
                  <a:pt x="10585" y="27718"/>
                </a:cubicBezTo>
                <a:cubicBezTo>
                  <a:pt x="10085" y="27385"/>
                  <a:pt x="9502" y="26968"/>
                  <a:pt x="9323" y="26837"/>
                </a:cubicBezTo>
                <a:cubicBezTo>
                  <a:pt x="9216" y="26599"/>
                  <a:pt x="9168" y="26456"/>
                  <a:pt x="9168" y="26444"/>
                </a:cubicBezTo>
                <a:cubicBezTo>
                  <a:pt x="8930" y="25825"/>
                  <a:pt x="8633" y="25301"/>
                  <a:pt x="8371" y="24896"/>
                </a:cubicBezTo>
                <a:close/>
                <a:moveTo>
                  <a:pt x="26572" y="31044"/>
                </a:moveTo>
                <a:cubicBezTo>
                  <a:pt x="29102" y="31044"/>
                  <a:pt x="31357" y="31836"/>
                  <a:pt x="33302" y="33409"/>
                </a:cubicBezTo>
                <a:cubicBezTo>
                  <a:pt x="31663" y="32654"/>
                  <a:pt x="30238" y="32570"/>
                  <a:pt x="29764" y="32570"/>
                </a:cubicBezTo>
                <a:cubicBezTo>
                  <a:pt x="29670" y="32570"/>
                  <a:pt x="29613" y="32574"/>
                  <a:pt x="29599" y="32576"/>
                </a:cubicBezTo>
                <a:cubicBezTo>
                  <a:pt x="29290" y="32584"/>
                  <a:pt x="28986" y="32588"/>
                  <a:pt x="28688" y="32588"/>
                </a:cubicBezTo>
                <a:cubicBezTo>
                  <a:pt x="25490" y="32588"/>
                  <a:pt x="23043" y="32149"/>
                  <a:pt x="21932" y="31909"/>
                </a:cubicBezTo>
                <a:cubicBezTo>
                  <a:pt x="22110" y="31838"/>
                  <a:pt x="22337" y="31754"/>
                  <a:pt x="22587" y="31671"/>
                </a:cubicBezTo>
                <a:cubicBezTo>
                  <a:pt x="22622" y="31683"/>
                  <a:pt x="22646" y="31707"/>
                  <a:pt x="22682" y="31707"/>
                </a:cubicBezTo>
                <a:cubicBezTo>
                  <a:pt x="22706" y="31707"/>
                  <a:pt x="25313" y="32004"/>
                  <a:pt x="27778" y="32028"/>
                </a:cubicBezTo>
                <a:lnTo>
                  <a:pt x="27790" y="32028"/>
                </a:lnTo>
                <a:cubicBezTo>
                  <a:pt x="27909" y="32028"/>
                  <a:pt x="28004" y="31933"/>
                  <a:pt x="28004" y="31802"/>
                </a:cubicBezTo>
                <a:cubicBezTo>
                  <a:pt x="28004" y="31683"/>
                  <a:pt x="27909" y="31576"/>
                  <a:pt x="27790" y="31576"/>
                </a:cubicBezTo>
                <a:cubicBezTo>
                  <a:pt x="26278" y="31564"/>
                  <a:pt x="24718" y="31445"/>
                  <a:pt x="23730" y="31361"/>
                </a:cubicBezTo>
                <a:cubicBezTo>
                  <a:pt x="24361" y="31218"/>
                  <a:pt x="25099" y="31099"/>
                  <a:pt x="25885" y="31064"/>
                </a:cubicBezTo>
                <a:cubicBezTo>
                  <a:pt x="26116" y="31051"/>
                  <a:pt x="26345" y="31044"/>
                  <a:pt x="26572" y="31044"/>
                </a:cubicBezTo>
                <a:close/>
                <a:moveTo>
                  <a:pt x="21837" y="32338"/>
                </a:moveTo>
                <a:cubicBezTo>
                  <a:pt x="22970" y="32588"/>
                  <a:pt x="25458" y="33028"/>
                  <a:pt x="28692" y="33028"/>
                </a:cubicBezTo>
                <a:cubicBezTo>
                  <a:pt x="28992" y="33028"/>
                  <a:pt x="29299" y="33024"/>
                  <a:pt x="29611" y="33016"/>
                </a:cubicBezTo>
                <a:cubicBezTo>
                  <a:pt x="29614" y="33016"/>
                  <a:pt x="29641" y="33015"/>
                  <a:pt x="29690" y="33015"/>
                </a:cubicBezTo>
                <a:cubicBezTo>
                  <a:pt x="30101" y="33015"/>
                  <a:pt x="32065" y="33082"/>
                  <a:pt x="34076" y="34338"/>
                </a:cubicBezTo>
                <a:cubicBezTo>
                  <a:pt x="33600" y="34295"/>
                  <a:pt x="32905" y="34259"/>
                  <a:pt x="31952" y="34259"/>
                </a:cubicBezTo>
                <a:cubicBezTo>
                  <a:pt x="31571" y="34259"/>
                  <a:pt x="31149" y="34265"/>
                  <a:pt x="30683" y="34278"/>
                </a:cubicBezTo>
                <a:cubicBezTo>
                  <a:pt x="30314" y="34290"/>
                  <a:pt x="29909" y="34326"/>
                  <a:pt x="29445" y="34374"/>
                </a:cubicBezTo>
                <a:cubicBezTo>
                  <a:pt x="29128" y="34406"/>
                  <a:pt x="28634" y="34444"/>
                  <a:pt x="28036" y="34444"/>
                </a:cubicBezTo>
                <a:cubicBezTo>
                  <a:pt x="26254" y="34444"/>
                  <a:pt x="23548" y="34112"/>
                  <a:pt x="21837" y="32338"/>
                </a:cubicBezTo>
                <a:close/>
                <a:moveTo>
                  <a:pt x="5847" y="30587"/>
                </a:moveTo>
                <a:cubicBezTo>
                  <a:pt x="10133" y="31599"/>
                  <a:pt x="11514" y="34695"/>
                  <a:pt x="11859" y="35767"/>
                </a:cubicBezTo>
                <a:cubicBezTo>
                  <a:pt x="10121" y="35243"/>
                  <a:pt x="9156" y="33635"/>
                  <a:pt x="9156" y="33623"/>
                </a:cubicBezTo>
                <a:lnTo>
                  <a:pt x="9145" y="33612"/>
                </a:lnTo>
                <a:cubicBezTo>
                  <a:pt x="8168" y="32195"/>
                  <a:pt x="6823" y="31183"/>
                  <a:pt x="5847" y="30587"/>
                </a:cubicBezTo>
                <a:close/>
                <a:moveTo>
                  <a:pt x="5299" y="30778"/>
                </a:moveTo>
                <a:cubicBezTo>
                  <a:pt x="6239" y="31326"/>
                  <a:pt x="7752" y="32361"/>
                  <a:pt x="8775" y="33862"/>
                </a:cubicBezTo>
                <a:cubicBezTo>
                  <a:pt x="8847" y="33993"/>
                  <a:pt x="9716" y="35397"/>
                  <a:pt x="11323" y="36052"/>
                </a:cubicBezTo>
                <a:cubicBezTo>
                  <a:pt x="11099" y="36086"/>
                  <a:pt x="10878" y="36103"/>
                  <a:pt x="10661" y="36103"/>
                </a:cubicBezTo>
                <a:cubicBezTo>
                  <a:pt x="9419" y="36103"/>
                  <a:pt x="8308" y="35552"/>
                  <a:pt x="7335" y="34457"/>
                </a:cubicBezTo>
                <a:cubicBezTo>
                  <a:pt x="6811" y="33862"/>
                  <a:pt x="6430" y="33231"/>
                  <a:pt x="6180" y="32742"/>
                </a:cubicBezTo>
                <a:lnTo>
                  <a:pt x="6180" y="32742"/>
                </a:lnTo>
                <a:cubicBezTo>
                  <a:pt x="6692" y="33159"/>
                  <a:pt x="7359" y="33766"/>
                  <a:pt x="7811" y="34362"/>
                </a:cubicBezTo>
                <a:cubicBezTo>
                  <a:pt x="7859" y="34421"/>
                  <a:pt x="7918" y="34457"/>
                  <a:pt x="7990" y="34457"/>
                </a:cubicBezTo>
                <a:cubicBezTo>
                  <a:pt x="8037" y="34457"/>
                  <a:pt x="8085" y="34433"/>
                  <a:pt x="8133" y="34409"/>
                </a:cubicBezTo>
                <a:cubicBezTo>
                  <a:pt x="8228" y="34338"/>
                  <a:pt x="8240" y="34195"/>
                  <a:pt x="8168" y="34100"/>
                </a:cubicBezTo>
                <a:cubicBezTo>
                  <a:pt x="7394" y="33076"/>
                  <a:pt x="6073" y="32064"/>
                  <a:pt x="5799" y="31861"/>
                </a:cubicBezTo>
                <a:cubicBezTo>
                  <a:pt x="5620" y="31397"/>
                  <a:pt x="5442" y="31052"/>
                  <a:pt x="5299" y="30778"/>
                </a:cubicBezTo>
                <a:close/>
                <a:moveTo>
                  <a:pt x="22430" y="37476"/>
                </a:moveTo>
                <a:cubicBezTo>
                  <a:pt x="24587" y="37476"/>
                  <a:pt x="27503" y="37988"/>
                  <a:pt x="30457" y="40077"/>
                </a:cubicBezTo>
                <a:cubicBezTo>
                  <a:pt x="29149" y="39705"/>
                  <a:pt x="27796" y="39636"/>
                  <a:pt x="26953" y="39636"/>
                </a:cubicBezTo>
                <a:cubicBezTo>
                  <a:pt x="26500" y="39636"/>
                  <a:pt x="26194" y="39656"/>
                  <a:pt x="26123" y="39660"/>
                </a:cubicBezTo>
                <a:cubicBezTo>
                  <a:pt x="22682" y="39600"/>
                  <a:pt x="20277" y="38386"/>
                  <a:pt x="19372" y="37850"/>
                </a:cubicBezTo>
                <a:cubicBezTo>
                  <a:pt x="19551" y="37791"/>
                  <a:pt x="19801" y="37743"/>
                  <a:pt x="20086" y="37683"/>
                </a:cubicBezTo>
                <a:cubicBezTo>
                  <a:pt x="20503" y="37910"/>
                  <a:pt x="22396" y="38850"/>
                  <a:pt x="25301" y="39005"/>
                </a:cubicBezTo>
                <a:lnTo>
                  <a:pt x="25313" y="39005"/>
                </a:lnTo>
                <a:cubicBezTo>
                  <a:pt x="25432" y="39005"/>
                  <a:pt x="25528" y="38910"/>
                  <a:pt x="25539" y="38791"/>
                </a:cubicBezTo>
                <a:cubicBezTo>
                  <a:pt x="25539" y="38672"/>
                  <a:pt x="25444" y="38565"/>
                  <a:pt x="25325" y="38553"/>
                </a:cubicBezTo>
                <a:cubicBezTo>
                  <a:pt x="23253" y="38457"/>
                  <a:pt x="21694" y="37922"/>
                  <a:pt x="20884" y="37564"/>
                </a:cubicBezTo>
                <a:cubicBezTo>
                  <a:pt x="21337" y="37512"/>
                  <a:pt x="21856" y="37476"/>
                  <a:pt x="22430" y="37476"/>
                </a:cubicBezTo>
                <a:close/>
                <a:moveTo>
                  <a:pt x="19229" y="38279"/>
                </a:moveTo>
                <a:lnTo>
                  <a:pt x="19229" y="38279"/>
                </a:lnTo>
                <a:cubicBezTo>
                  <a:pt x="20229" y="38874"/>
                  <a:pt x="22646" y="40053"/>
                  <a:pt x="26123" y="40112"/>
                </a:cubicBezTo>
                <a:lnTo>
                  <a:pt x="26147" y="40112"/>
                </a:lnTo>
                <a:cubicBezTo>
                  <a:pt x="26155" y="40108"/>
                  <a:pt x="26457" y="40084"/>
                  <a:pt x="26935" y="40084"/>
                </a:cubicBezTo>
                <a:cubicBezTo>
                  <a:pt x="27848" y="40084"/>
                  <a:pt x="29407" y="40171"/>
                  <a:pt x="30790" y="40648"/>
                </a:cubicBezTo>
                <a:cubicBezTo>
                  <a:pt x="30171" y="40696"/>
                  <a:pt x="29314" y="40791"/>
                  <a:pt x="28302" y="40981"/>
                </a:cubicBezTo>
                <a:cubicBezTo>
                  <a:pt x="27327" y="41169"/>
                  <a:pt x="26363" y="41264"/>
                  <a:pt x="25422" y="41264"/>
                </a:cubicBezTo>
                <a:cubicBezTo>
                  <a:pt x="24926" y="41264"/>
                  <a:pt x="24437" y="41237"/>
                  <a:pt x="23956" y="41184"/>
                </a:cubicBezTo>
                <a:cubicBezTo>
                  <a:pt x="21337" y="40898"/>
                  <a:pt x="19753" y="39565"/>
                  <a:pt x="19229" y="38279"/>
                </a:cubicBezTo>
                <a:close/>
                <a:moveTo>
                  <a:pt x="1155" y="35874"/>
                </a:moveTo>
                <a:lnTo>
                  <a:pt x="1155" y="35874"/>
                </a:lnTo>
                <a:cubicBezTo>
                  <a:pt x="3965" y="37386"/>
                  <a:pt x="5263" y="40600"/>
                  <a:pt x="5632" y="41696"/>
                </a:cubicBezTo>
                <a:cubicBezTo>
                  <a:pt x="4358" y="41279"/>
                  <a:pt x="3715" y="40112"/>
                  <a:pt x="3489" y="39588"/>
                </a:cubicBezTo>
                <a:lnTo>
                  <a:pt x="3477" y="39565"/>
                </a:lnTo>
                <a:cubicBezTo>
                  <a:pt x="3322" y="39219"/>
                  <a:pt x="3156" y="38850"/>
                  <a:pt x="2965" y="38505"/>
                </a:cubicBezTo>
                <a:cubicBezTo>
                  <a:pt x="2358" y="37362"/>
                  <a:pt x="1667" y="36469"/>
                  <a:pt x="1155" y="35874"/>
                </a:cubicBezTo>
                <a:close/>
                <a:moveTo>
                  <a:pt x="1179" y="36600"/>
                </a:moveTo>
                <a:lnTo>
                  <a:pt x="1179" y="36600"/>
                </a:lnTo>
                <a:cubicBezTo>
                  <a:pt x="1620" y="37148"/>
                  <a:pt x="2120" y="37862"/>
                  <a:pt x="2584" y="38707"/>
                </a:cubicBezTo>
                <a:cubicBezTo>
                  <a:pt x="2763" y="39053"/>
                  <a:pt x="2918" y="39398"/>
                  <a:pt x="3072" y="39743"/>
                </a:cubicBezTo>
                <a:lnTo>
                  <a:pt x="3072" y="39767"/>
                </a:lnTo>
                <a:cubicBezTo>
                  <a:pt x="3299" y="40267"/>
                  <a:pt x="3870" y="41315"/>
                  <a:pt x="4954" y="41886"/>
                </a:cubicBezTo>
                <a:cubicBezTo>
                  <a:pt x="4120" y="41839"/>
                  <a:pt x="3394" y="41422"/>
                  <a:pt x="2799" y="40636"/>
                </a:cubicBezTo>
                <a:cubicBezTo>
                  <a:pt x="2167" y="39803"/>
                  <a:pt x="1917" y="38850"/>
                  <a:pt x="1917" y="38838"/>
                </a:cubicBezTo>
                <a:cubicBezTo>
                  <a:pt x="1691" y="37934"/>
                  <a:pt x="1429" y="37183"/>
                  <a:pt x="1179" y="36600"/>
                </a:cubicBezTo>
                <a:close/>
                <a:moveTo>
                  <a:pt x="19018" y="43714"/>
                </a:moveTo>
                <a:cubicBezTo>
                  <a:pt x="21002" y="43714"/>
                  <a:pt x="23452" y="44027"/>
                  <a:pt x="25944" y="45125"/>
                </a:cubicBezTo>
                <a:cubicBezTo>
                  <a:pt x="23863" y="44711"/>
                  <a:pt x="21620" y="44684"/>
                  <a:pt x="20977" y="44684"/>
                </a:cubicBezTo>
                <a:cubicBezTo>
                  <a:pt x="20880" y="44684"/>
                  <a:pt x="20819" y="44684"/>
                  <a:pt x="20801" y="44684"/>
                </a:cubicBezTo>
                <a:cubicBezTo>
                  <a:pt x="20443" y="44701"/>
                  <a:pt x="20102" y="44709"/>
                  <a:pt x="19775" y="44709"/>
                </a:cubicBezTo>
                <a:cubicBezTo>
                  <a:pt x="17537" y="44709"/>
                  <a:pt x="16030" y="44350"/>
                  <a:pt x="15241" y="44101"/>
                </a:cubicBezTo>
                <a:cubicBezTo>
                  <a:pt x="15998" y="43937"/>
                  <a:pt x="17342" y="43714"/>
                  <a:pt x="19018" y="43714"/>
                </a:cubicBezTo>
                <a:close/>
                <a:moveTo>
                  <a:pt x="14919" y="44470"/>
                </a:moveTo>
                <a:cubicBezTo>
                  <a:pt x="15685" y="44732"/>
                  <a:pt x="17284" y="45161"/>
                  <a:pt x="19765" y="45161"/>
                </a:cubicBezTo>
                <a:cubicBezTo>
                  <a:pt x="20099" y="45161"/>
                  <a:pt x="20448" y="45154"/>
                  <a:pt x="20813" y="45137"/>
                </a:cubicBezTo>
                <a:cubicBezTo>
                  <a:pt x="20817" y="45137"/>
                  <a:pt x="20870" y="45136"/>
                  <a:pt x="20963" y="45136"/>
                </a:cubicBezTo>
                <a:cubicBezTo>
                  <a:pt x="21655" y="45136"/>
                  <a:pt x="24583" y="45173"/>
                  <a:pt x="26837" y="45792"/>
                </a:cubicBezTo>
                <a:cubicBezTo>
                  <a:pt x="25420" y="45875"/>
                  <a:pt x="22813" y="46065"/>
                  <a:pt x="19753" y="46446"/>
                </a:cubicBezTo>
                <a:cubicBezTo>
                  <a:pt x="19746" y="46446"/>
                  <a:pt x="19372" y="46513"/>
                  <a:pt x="18827" y="46513"/>
                </a:cubicBezTo>
                <a:cubicBezTo>
                  <a:pt x="18482" y="46513"/>
                  <a:pt x="18068" y="46487"/>
                  <a:pt x="17634" y="46399"/>
                </a:cubicBezTo>
                <a:cubicBezTo>
                  <a:pt x="16372" y="46149"/>
                  <a:pt x="15455" y="45494"/>
                  <a:pt x="14919" y="44470"/>
                </a:cubicBezTo>
                <a:close/>
                <a:moveTo>
                  <a:pt x="23754" y="0"/>
                </a:moveTo>
                <a:cubicBezTo>
                  <a:pt x="23730" y="12"/>
                  <a:pt x="23718" y="12"/>
                  <a:pt x="23694" y="24"/>
                </a:cubicBezTo>
                <a:lnTo>
                  <a:pt x="23682" y="24"/>
                </a:lnTo>
                <a:cubicBezTo>
                  <a:pt x="23670" y="36"/>
                  <a:pt x="23646" y="60"/>
                  <a:pt x="23634" y="72"/>
                </a:cubicBezTo>
                <a:cubicBezTo>
                  <a:pt x="23634" y="72"/>
                  <a:pt x="23634" y="72"/>
                  <a:pt x="23623" y="84"/>
                </a:cubicBezTo>
                <a:cubicBezTo>
                  <a:pt x="23611" y="96"/>
                  <a:pt x="23599" y="107"/>
                  <a:pt x="23599" y="131"/>
                </a:cubicBezTo>
                <a:cubicBezTo>
                  <a:pt x="23599" y="131"/>
                  <a:pt x="23599" y="143"/>
                  <a:pt x="23587" y="143"/>
                </a:cubicBezTo>
                <a:cubicBezTo>
                  <a:pt x="23587" y="167"/>
                  <a:pt x="23587" y="179"/>
                  <a:pt x="23575" y="203"/>
                </a:cubicBezTo>
                <a:cubicBezTo>
                  <a:pt x="23575" y="203"/>
                  <a:pt x="23575" y="203"/>
                  <a:pt x="23575" y="215"/>
                </a:cubicBezTo>
                <a:cubicBezTo>
                  <a:pt x="23575" y="226"/>
                  <a:pt x="23575" y="250"/>
                  <a:pt x="23587" y="274"/>
                </a:cubicBezTo>
                <a:cubicBezTo>
                  <a:pt x="23587" y="274"/>
                  <a:pt x="23587" y="274"/>
                  <a:pt x="23587" y="286"/>
                </a:cubicBezTo>
                <a:cubicBezTo>
                  <a:pt x="24587" y="3679"/>
                  <a:pt x="22992" y="8382"/>
                  <a:pt x="22480" y="9751"/>
                </a:cubicBezTo>
                <a:cubicBezTo>
                  <a:pt x="22241" y="10359"/>
                  <a:pt x="22099" y="10918"/>
                  <a:pt x="22003" y="11466"/>
                </a:cubicBezTo>
                <a:cubicBezTo>
                  <a:pt x="21420" y="15216"/>
                  <a:pt x="23575" y="17395"/>
                  <a:pt x="24111" y="17883"/>
                </a:cubicBezTo>
                <a:cubicBezTo>
                  <a:pt x="23587" y="19610"/>
                  <a:pt x="23003" y="21253"/>
                  <a:pt x="22396" y="22813"/>
                </a:cubicBezTo>
                <a:cubicBezTo>
                  <a:pt x="22360" y="22348"/>
                  <a:pt x="22301" y="21765"/>
                  <a:pt x="22182" y="21146"/>
                </a:cubicBezTo>
                <a:cubicBezTo>
                  <a:pt x="22182" y="20908"/>
                  <a:pt x="22146" y="18979"/>
                  <a:pt x="21229" y="16955"/>
                </a:cubicBezTo>
                <a:cubicBezTo>
                  <a:pt x="20348" y="14978"/>
                  <a:pt x="18443" y="12549"/>
                  <a:pt x="14395" y="12192"/>
                </a:cubicBezTo>
                <a:lnTo>
                  <a:pt x="14324" y="12192"/>
                </a:lnTo>
                <a:cubicBezTo>
                  <a:pt x="14324" y="12192"/>
                  <a:pt x="14312" y="12204"/>
                  <a:pt x="14312" y="12204"/>
                </a:cubicBezTo>
                <a:cubicBezTo>
                  <a:pt x="14288" y="12204"/>
                  <a:pt x="14264" y="12216"/>
                  <a:pt x="14252" y="12228"/>
                </a:cubicBezTo>
                <a:lnTo>
                  <a:pt x="14240" y="12228"/>
                </a:lnTo>
                <a:cubicBezTo>
                  <a:pt x="14229" y="12252"/>
                  <a:pt x="14205" y="12264"/>
                  <a:pt x="14193" y="12287"/>
                </a:cubicBezTo>
                <a:cubicBezTo>
                  <a:pt x="14181" y="12311"/>
                  <a:pt x="14169" y="12335"/>
                  <a:pt x="14157" y="12359"/>
                </a:cubicBezTo>
                <a:cubicBezTo>
                  <a:pt x="14145" y="12418"/>
                  <a:pt x="14157" y="12466"/>
                  <a:pt x="14181" y="12514"/>
                </a:cubicBezTo>
                <a:cubicBezTo>
                  <a:pt x="14193" y="12538"/>
                  <a:pt x="14205" y="12561"/>
                  <a:pt x="14229" y="12573"/>
                </a:cubicBezTo>
                <a:lnTo>
                  <a:pt x="14229" y="12585"/>
                </a:lnTo>
                <a:cubicBezTo>
                  <a:pt x="14252" y="12597"/>
                  <a:pt x="14264" y="12609"/>
                  <a:pt x="14288" y="12621"/>
                </a:cubicBezTo>
                <a:lnTo>
                  <a:pt x="14300" y="12621"/>
                </a:lnTo>
                <a:cubicBezTo>
                  <a:pt x="14312" y="12633"/>
                  <a:pt x="15883" y="13264"/>
                  <a:pt x="16598" y="16181"/>
                </a:cubicBezTo>
                <a:cubicBezTo>
                  <a:pt x="16634" y="16407"/>
                  <a:pt x="17253" y="19705"/>
                  <a:pt x="19289" y="21003"/>
                </a:cubicBezTo>
                <a:cubicBezTo>
                  <a:pt x="19539" y="21170"/>
                  <a:pt x="19813" y="21289"/>
                  <a:pt x="20086" y="21372"/>
                </a:cubicBezTo>
                <a:cubicBezTo>
                  <a:pt x="20098" y="21372"/>
                  <a:pt x="20098" y="21384"/>
                  <a:pt x="20110" y="21384"/>
                </a:cubicBezTo>
                <a:cubicBezTo>
                  <a:pt x="20405" y="21471"/>
                  <a:pt x="20711" y="21516"/>
                  <a:pt x="21025" y="21516"/>
                </a:cubicBezTo>
                <a:cubicBezTo>
                  <a:pt x="21271" y="21516"/>
                  <a:pt x="21522" y="21489"/>
                  <a:pt x="21777" y="21431"/>
                </a:cubicBezTo>
                <a:cubicBezTo>
                  <a:pt x="21979" y="22610"/>
                  <a:pt x="21991" y="23610"/>
                  <a:pt x="21991" y="23837"/>
                </a:cubicBezTo>
                <a:cubicBezTo>
                  <a:pt x="21408" y="25241"/>
                  <a:pt x="20801" y="26575"/>
                  <a:pt x="20182" y="27837"/>
                </a:cubicBezTo>
                <a:cubicBezTo>
                  <a:pt x="20110" y="27277"/>
                  <a:pt x="19896" y="26492"/>
                  <a:pt x="19408" y="25444"/>
                </a:cubicBezTo>
                <a:cubicBezTo>
                  <a:pt x="19289" y="25110"/>
                  <a:pt x="17110" y="19229"/>
                  <a:pt x="10145" y="18538"/>
                </a:cubicBezTo>
                <a:cubicBezTo>
                  <a:pt x="10121" y="18538"/>
                  <a:pt x="10097" y="18538"/>
                  <a:pt x="10073" y="18550"/>
                </a:cubicBezTo>
                <a:lnTo>
                  <a:pt x="10061" y="18550"/>
                </a:lnTo>
                <a:cubicBezTo>
                  <a:pt x="10038" y="18562"/>
                  <a:pt x="10026" y="18562"/>
                  <a:pt x="10002" y="18574"/>
                </a:cubicBezTo>
                <a:cubicBezTo>
                  <a:pt x="10002" y="18586"/>
                  <a:pt x="10002" y="18586"/>
                  <a:pt x="9990" y="18586"/>
                </a:cubicBezTo>
                <a:cubicBezTo>
                  <a:pt x="9978" y="18598"/>
                  <a:pt x="9954" y="18610"/>
                  <a:pt x="9942" y="18634"/>
                </a:cubicBezTo>
                <a:cubicBezTo>
                  <a:pt x="9930" y="18657"/>
                  <a:pt x="9918" y="18681"/>
                  <a:pt x="9907" y="18705"/>
                </a:cubicBezTo>
                <a:cubicBezTo>
                  <a:pt x="9907" y="18729"/>
                  <a:pt x="9907" y="18753"/>
                  <a:pt x="9907" y="18776"/>
                </a:cubicBezTo>
                <a:lnTo>
                  <a:pt x="9907" y="18788"/>
                </a:lnTo>
                <a:cubicBezTo>
                  <a:pt x="9907" y="18812"/>
                  <a:pt x="9918" y="18836"/>
                  <a:pt x="9918" y="18860"/>
                </a:cubicBezTo>
                <a:lnTo>
                  <a:pt x="9930" y="18860"/>
                </a:lnTo>
                <a:cubicBezTo>
                  <a:pt x="9930" y="18884"/>
                  <a:pt x="9954" y="18907"/>
                  <a:pt x="9966" y="18919"/>
                </a:cubicBezTo>
                <a:cubicBezTo>
                  <a:pt x="9990" y="18943"/>
                  <a:pt x="10002" y="18955"/>
                  <a:pt x="10026" y="18967"/>
                </a:cubicBezTo>
                <a:cubicBezTo>
                  <a:pt x="10049" y="18979"/>
                  <a:pt x="11395" y="19622"/>
                  <a:pt x="12502" y="21824"/>
                </a:cubicBezTo>
                <a:cubicBezTo>
                  <a:pt x="12597" y="22086"/>
                  <a:pt x="13681" y="25015"/>
                  <a:pt x="15931" y="25944"/>
                </a:cubicBezTo>
                <a:cubicBezTo>
                  <a:pt x="16382" y="26129"/>
                  <a:pt x="16849" y="26222"/>
                  <a:pt x="17327" y="26222"/>
                </a:cubicBezTo>
                <a:cubicBezTo>
                  <a:pt x="17897" y="26222"/>
                  <a:pt x="18485" y="26090"/>
                  <a:pt x="19086" y="25825"/>
                </a:cubicBezTo>
                <a:cubicBezTo>
                  <a:pt x="19884" y="27611"/>
                  <a:pt x="19789" y="28492"/>
                  <a:pt x="19753" y="28706"/>
                </a:cubicBezTo>
                <a:cubicBezTo>
                  <a:pt x="19027" y="30123"/>
                  <a:pt x="18277" y="31457"/>
                  <a:pt x="17527" y="32683"/>
                </a:cubicBezTo>
                <a:cubicBezTo>
                  <a:pt x="17527" y="32254"/>
                  <a:pt x="17479" y="31730"/>
                  <a:pt x="17288" y="31171"/>
                </a:cubicBezTo>
                <a:cubicBezTo>
                  <a:pt x="17253" y="31040"/>
                  <a:pt x="16884" y="29706"/>
                  <a:pt x="15550" y="28170"/>
                </a:cubicBezTo>
                <a:cubicBezTo>
                  <a:pt x="14276" y="26718"/>
                  <a:pt x="11871" y="24789"/>
                  <a:pt x="7561" y="23920"/>
                </a:cubicBezTo>
                <a:lnTo>
                  <a:pt x="7490" y="23920"/>
                </a:lnTo>
                <a:cubicBezTo>
                  <a:pt x="7466" y="23920"/>
                  <a:pt x="7454" y="23920"/>
                  <a:pt x="7430" y="23932"/>
                </a:cubicBezTo>
                <a:cubicBezTo>
                  <a:pt x="7406" y="23944"/>
                  <a:pt x="7394" y="23956"/>
                  <a:pt x="7371" y="23967"/>
                </a:cubicBezTo>
                <a:cubicBezTo>
                  <a:pt x="7371" y="23967"/>
                  <a:pt x="7371" y="23979"/>
                  <a:pt x="7371" y="23979"/>
                </a:cubicBezTo>
                <a:cubicBezTo>
                  <a:pt x="7347" y="23991"/>
                  <a:pt x="7335" y="24003"/>
                  <a:pt x="7323" y="24027"/>
                </a:cubicBezTo>
                <a:cubicBezTo>
                  <a:pt x="7311" y="24051"/>
                  <a:pt x="7311" y="24063"/>
                  <a:pt x="7299" y="24087"/>
                </a:cubicBezTo>
                <a:cubicBezTo>
                  <a:pt x="7299" y="24087"/>
                  <a:pt x="7299" y="24098"/>
                  <a:pt x="7299" y="24098"/>
                </a:cubicBezTo>
                <a:cubicBezTo>
                  <a:pt x="7299" y="24122"/>
                  <a:pt x="7299" y="24134"/>
                  <a:pt x="7299" y="24158"/>
                </a:cubicBezTo>
                <a:cubicBezTo>
                  <a:pt x="7299" y="24158"/>
                  <a:pt x="7299" y="24170"/>
                  <a:pt x="7299" y="24170"/>
                </a:cubicBezTo>
                <a:cubicBezTo>
                  <a:pt x="7299" y="24182"/>
                  <a:pt x="7311" y="24206"/>
                  <a:pt x="7311" y="24218"/>
                </a:cubicBezTo>
                <a:cubicBezTo>
                  <a:pt x="7311" y="24229"/>
                  <a:pt x="7311" y="24229"/>
                  <a:pt x="7311" y="24229"/>
                </a:cubicBezTo>
                <a:cubicBezTo>
                  <a:pt x="7323" y="24253"/>
                  <a:pt x="7335" y="24265"/>
                  <a:pt x="7347" y="24277"/>
                </a:cubicBezTo>
                <a:cubicBezTo>
                  <a:pt x="7347" y="24289"/>
                  <a:pt x="7347" y="24289"/>
                  <a:pt x="7347" y="24289"/>
                </a:cubicBezTo>
                <a:cubicBezTo>
                  <a:pt x="7359" y="24301"/>
                  <a:pt x="8204" y="25253"/>
                  <a:pt x="8740" y="26599"/>
                </a:cubicBezTo>
                <a:cubicBezTo>
                  <a:pt x="8775" y="26730"/>
                  <a:pt x="9835" y="29909"/>
                  <a:pt x="12490" y="31254"/>
                </a:cubicBezTo>
                <a:cubicBezTo>
                  <a:pt x="13259" y="31638"/>
                  <a:pt x="14079" y="31833"/>
                  <a:pt x="14944" y="31833"/>
                </a:cubicBezTo>
                <a:cubicBezTo>
                  <a:pt x="15579" y="31833"/>
                  <a:pt x="16238" y="31728"/>
                  <a:pt x="16919" y="31516"/>
                </a:cubicBezTo>
                <a:cubicBezTo>
                  <a:pt x="17205" y="32504"/>
                  <a:pt x="17038" y="33350"/>
                  <a:pt x="16979" y="33564"/>
                </a:cubicBezTo>
                <a:cubicBezTo>
                  <a:pt x="15812" y="35421"/>
                  <a:pt x="14645" y="37052"/>
                  <a:pt x="13562" y="38445"/>
                </a:cubicBezTo>
                <a:cubicBezTo>
                  <a:pt x="13419" y="37910"/>
                  <a:pt x="13086" y="36969"/>
                  <a:pt x="12383" y="35981"/>
                </a:cubicBezTo>
                <a:cubicBezTo>
                  <a:pt x="12312" y="35731"/>
                  <a:pt x="11978" y="34540"/>
                  <a:pt x="10966" y="33254"/>
                </a:cubicBezTo>
                <a:cubicBezTo>
                  <a:pt x="9930" y="31945"/>
                  <a:pt x="7990" y="30314"/>
                  <a:pt x="4561" y="29909"/>
                </a:cubicBezTo>
                <a:lnTo>
                  <a:pt x="4549" y="29909"/>
                </a:lnTo>
                <a:cubicBezTo>
                  <a:pt x="4525" y="29909"/>
                  <a:pt x="4501" y="29909"/>
                  <a:pt x="4489" y="29921"/>
                </a:cubicBezTo>
                <a:lnTo>
                  <a:pt x="4465" y="29921"/>
                </a:lnTo>
                <a:cubicBezTo>
                  <a:pt x="4453" y="29921"/>
                  <a:pt x="4442" y="29933"/>
                  <a:pt x="4430" y="29933"/>
                </a:cubicBezTo>
                <a:cubicBezTo>
                  <a:pt x="4406" y="29944"/>
                  <a:pt x="4394" y="29956"/>
                  <a:pt x="4382" y="29968"/>
                </a:cubicBezTo>
                <a:cubicBezTo>
                  <a:pt x="4346" y="29992"/>
                  <a:pt x="4334" y="30028"/>
                  <a:pt x="4311" y="30063"/>
                </a:cubicBezTo>
                <a:cubicBezTo>
                  <a:pt x="4287" y="30147"/>
                  <a:pt x="4311" y="30230"/>
                  <a:pt x="4370" y="30290"/>
                </a:cubicBezTo>
                <a:cubicBezTo>
                  <a:pt x="4382" y="30302"/>
                  <a:pt x="4394" y="30314"/>
                  <a:pt x="4406" y="30314"/>
                </a:cubicBezTo>
                <a:cubicBezTo>
                  <a:pt x="4406" y="30314"/>
                  <a:pt x="4406" y="30325"/>
                  <a:pt x="4406" y="30325"/>
                </a:cubicBezTo>
                <a:cubicBezTo>
                  <a:pt x="4418" y="30325"/>
                  <a:pt x="4811" y="30611"/>
                  <a:pt x="5394" y="32076"/>
                </a:cubicBezTo>
                <a:cubicBezTo>
                  <a:pt x="5447" y="32203"/>
                  <a:pt x="7011" y="36551"/>
                  <a:pt x="10649" y="36551"/>
                </a:cubicBezTo>
                <a:cubicBezTo>
                  <a:pt x="11096" y="36551"/>
                  <a:pt x="11575" y="36485"/>
                  <a:pt x="12085" y="36338"/>
                </a:cubicBezTo>
                <a:cubicBezTo>
                  <a:pt x="12895" y="37493"/>
                  <a:pt x="13145" y="38588"/>
                  <a:pt x="13205" y="38898"/>
                </a:cubicBezTo>
                <a:cubicBezTo>
                  <a:pt x="12812" y="39386"/>
                  <a:pt x="12443" y="39838"/>
                  <a:pt x="12073" y="40267"/>
                </a:cubicBezTo>
                <a:cubicBezTo>
                  <a:pt x="10133" y="42529"/>
                  <a:pt x="8347" y="44232"/>
                  <a:pt x="7001" y="45399"/>
                </a:cubicBezTo>
                <a:cubicBezTo>
                  <a:pt x="6978" y="44661"/>
                  <a:pt x="6823" y="43196"/>
                  <a:pt x="6168" y="41934"/>
                </a:cubicBezTo>
                <a:cubicBezTo>
                  <a:pt x="6049" y="41482"/>
                  <a:pt x="4573" y="36493"/>
                  <a:pt x="298" y="35005"/>
                </a:cubicBezTo>
                <a:cubicBezTo>
                  <a:pt x="282" y="35005"/>
                  <a:pt x="266" y="34999"/>
                  <a:pt x="247" y="34999"/>
                </a:cubicBezTo>
                <a:cubicBezTo>
                  <a:pt x="237" y="34999"/>
                  <a:pt x="227" y="35001"/>
                  <a:pt x="215" y="35005"/>
                </a:cubicBezTo>
                <a:lnTo>
                  <a:pt x="203" y="35005"/>
                </a:lnTo>
                <a:cubicBezTo>
                  <a:pt x="179" y="35005"/>
                  <a:pt x="167" y="35005"/>
                  <a:pt x="143" y="35016"/>
                </a:cubicBezTo>
                <a:cubicBezTo>
                  <a:pt x="132" y="35016"/>
                  <a:pt x="132" y="35016"/>
                  <a:pt x="120" y="35028"/>
                </a:cubicBezTo>
                <a:cubicBezTo>
                  <a:pt x="108" y="35040"/>
                  <a:pt x="84" y="35052"/>
                  <a:pt x="72" y="35064"/>
                </a:cubicBezTo>
                <a:cubicBezTo>
                  <a:pt x="72" y="35064"/>
                  <a:pt x="60" y="35064"/>
                  <a:pt x="60" y="35076"/>
                </a:cubicBezTo>
                <a:lnTo>
                  <a:pt x="48" y="35076"/>
                </a:lnTo>
                <a:cubicBezTo>
                  <a:pt x="48" y="35076"/>
                  <a:pt x="48" y="35088"/>
                  <a:pt x="48" y="35088"/>
                </a:cubicBezTo>
                <a:cubicBezTo>
                  <a:pt x="36" y="35100"/>
                  <a:pt x="24" y="35124"/>
                  <a:pt x="12" y="35147"/>
                </a:cubicBezTo>
                <a:cubicBezTo>
                  <a:pt x="1" y="35171"/>
                  <a:pt x="1" y="35195"/>
                  <a:pt x="1" y="35219"/>
                </a:cubicBezTo>
                <a:cubicBezTo>
                  <a:pt x="1" y="35231"/>
                  <a:pt x="1" y="35243"/>
                  <a:pt x="1" y="35243"/>
                </a:cubicBezTo>
                <a:cubicBezTo>
                  <a:pt x="1" y="35267"/>
                  <a:pt x="12" y="35278"/>
                  <a:pt x="12" y="35302"/>
                </a:cubicBezTo>
                <a:cubicBezTo>
                  <a:pt x="12" y="35314"/>
                  <a:pt x="24" y="35314"/>
                  <a:pt x="24" y="35326"/>
                </a:cubicBezTo>
                <a:cubicBezTo>
                  <a:pt x="24" y="35326"/>
                  <a:pt x="36" y="35338"/>
                  <a:pt x="36" y="35350"/>
                </a:cubicBezTo>
                <a:cubicBezTo>
                  <a:pt x="48" y="35362"/>
                  <a:pt x="882" y="36636"/>
                  <a:pt x="1477" y="38957"/>
                </a:cubicBezTo>
                <a:cubicBezTo>
                  <a:pt x="1489" y="38993"/>
                  <a:pt x="2382" y="42339"/>
                  <a:pt x="5108" y="42339"/>
                </a:cubicBezTo>
                <a:cubicBezTo>
                  <a:pt x="5335" y="42339"/>
                  <a:pt x="5573" y="42315"/>
                  <a:pt x="5835" y="42267"/>
                </a:cubicBezTo>
                <a:cubicBezTo>
                  <a:pt x="6513" y="43684"/>
                  <a:pt x="6561" y="45351"/>
                  <a:pt x="6561" y="45780"/>
                </a:cubicBezTo>
                <a:cubicBezTo>
                  <a:pt x="5287" y="46851"/>
                  <a:pt x="4489" y="47375"/>
                  <a:pt x="4477" y="47375"/>
                </a:cubicBezTo>
                <a:cubicBezTo>
                  <a:pt x="4370" y="47447"/>
                  <a:pt x="4346" y="47589"/>
                  <a:pt x="4406" y="47685"/>
                </a:cubicBezTo>
                <a:cubicBezTo>
                  <a:pt x="4453" y="47756"/>
                  <a:pt x="4525" y="47792"/>
                  <a:pt x="4596" y="47792"/>
                </a:cubicBezTo>
                <a:cubicBezTo>
                  <a:pt x="4644" y="47792"/>
                  <a:pt x="4680" y="47780"/>
                  <a:pt x="4715" y="47756"/>
                </a:cubicBezTo>
                <a:cubicBezTo>
                  <a:pt x="4739" y="47744"/>
                  <a:pt x="5573" y="47197"/>
                  <a:pt x="6906" y="46077"/>
                </a:cubicBezTo>
                <a:cubicBezTo>
                  <a:pt x="6918" y="46065"/>
                  <a:pt x="6930" y="46054"/>
                  <a:pt x="6954" y="46030"/>
                </a:cubicBezTo>
                <a:cubicBezTo>
                  <a:pt x="7609" y="45470"/>
                  <a:pt x="8394" y="44780"/>
                  <a:pt x="9252" y="43934"/>
                </a:cubicBezTo>
                <a:cubicBezTo>
                  <a:pt x="9389" y="43919"/>
                  <a:pt x="9747" y="43884"/>
                  <a:pt x="10337" y="43884"/>
                </a:cubicBezTo>
                <a:cubicBezTo>
                  <a:pt x="11177" y="43884"/>
                  <a:pt x="12488" y="43955"/>
                  <a:pt x="14312" y="44256"/>
                </a:cubicBezTo>
                <a:cubicBezTo>
                  <a:pt x="15252" y="46601"/>
                  <a:pt x="17527" y="46958"/>
                  <a:pt x="18836" y="46958"/>
                </a:cubicBezTo>
                <a:cubicBezTo>
                  <a:pt x="19408" y="46958"/>
                  <a:pt x="19801" y="46887"/>
                  <a:pt x="19813" y="46887"/>
                </a:cubicBezTo>
                <a:cubicBezTo>
                  <a:pt x="24420" y="46304"/>
                  <a:pt x="27980" y="46185"/>
                  <a:pt x="28016" y="46185"/>
                </a:cubicBezTo>
                <a:cubicBezTo>
                  <a:pt x="28016" y="46185"/>
                  <a:pt x="28028" y="46173"/>
                  <a:pt x="28028" y="46173"/>
                </a:cubicBezTo>
                <a:lnTo>
                  <a:pt x="28075" y="46173"/>
                </a:lnTo>
                <a:cubicBezTo>
                  <a:pt x="28087" y="46161"/>
                  <a:pt x="28087" y="46161"/>
                  <a:pt x="28099" y="46161"/>
                </a:cubicBezTo>
                <a:cubicBezTo>
                  <a:pt x="28111" y="46149"/>
                  <a:pt x="28123" y="46149"/>
                  <a:pt x="28135" y="46137"/>
                </a:cubicBezTo>
                <a:cubicBezTo>
                  <a:pt x="28147" y="46137"/>
                  <a:pt x="28147" y="46125"/>
                  <a:pt x="28159" y="46113"/>
                </a:cubicBezTo>
                <a:cubicBezTo>
                  <a:pt x="28171" y="46113"/>
                  <a:pt x="28171" y="46101"/>
                  <a:pt x="28183" y="46089"/>
                </a:cubicBezTo>
                <a:cubicBezTo>
                  <a:pt x="28195" y="46077"/>
                  <a:pt x="28195" y="46077"/>
                  <a:pt x="28195" y="46065"/>
                </a:cubicBezTo>
                <a:cubicBezTo>
                  <a:pt x="28206" y="46054"/>
                  <a:pt x="28206" y="46054"/>
                  <a:pt x="28206" y="46042"/>
                </a:cubicBezTo>
                <a:cubicBezTo>
                  <a:pt x="28218" y="46042"/>
                  <a:pt x="28218" y="46030"/>
                  <a:pt x="28218" y="46018"/>
                </a:cubicBezTo>
                <a:cubicBezTo>
                  <a:pt x="28230" y="45994"/>
                  <a:pt x="28230" y="45970"/>
                  <a:pt x="28230" y="45946"/>
                </a:cubicBezTo>
                <a:cubicBezTo>
                  <a:pt x="28230" y="45946"/>
                  <a:pt x="28230" y="45946"/>
                  <a:pt x="28230" y="45934"/>
                </a:cubicBezTo>
                <a:cubicBezTo>
                  <a:pt x="28218" y="45899"/>
                  <a:pt x="28206" y="45851"/>
                  <a:pt x="28183" y="45827"/>
                </a:cubicBezTo>
                <a:cubicBezTo>
                  <a:pt x="28183" y="45815"/>
                  <a:pt x="28171" y="45815"/>
                  <a:pt x="28171" y="45815"/>
                </a:cubicBezTo>
                <a:cubicBezTo>
                  <a:pt x="28159" y="45804"/>
                  <a:pt x="28147" y="45780"/>
                  <a:pt x="28123" y="45768"/>
                </a:cubicBezTo>
                <a:cubicBezTo>
                  <a:pt x="24904" y="43778"/>
                  <a:pt x="21578" y="43265"/>
                  <a:pt x="19009" y="43265"/>
                </a:cubicBezTo>
                <a:cubicBezTo>
                  <a:pt x="16552" y="43265"/>
                  <a:pt x="14787" y="43734"/>
                  <a:pt x="14467" y="43827"/>
                </a:cubicBezTo>
                <a:cubicBezTo>
                  <a:pt x="12572" y="43508"/>
                  <a:pt x="11223" y="43433"/>
                  <a:pt x="10353" y="43433"/>
                </a:cubicBezTo>
                <a:cubicBezTo>
                  <a:pt x="10118" y="43433"/>
                  <a:pt x="9918" y="43439"/>
                  <a:pt x="9752" y="43446"/>
                </a:cubicBezTo>
                <a:cubicBezTo>
                  <a:pt x="10573" y="42613"/>
                  <a:pt x="11466" y="41660"/>
                  <a:pt x="12395" y="40577"/>
                </a:cubicBezTo>
                <a:cubicBezTo>
                  <a:pt x="12788" y="40124"/>
                  <a:pt x="13181" y="39636"/>
                  <a:pt x="13597" y="39112"/>
                </a:cubicBezTo>
                <a:cubicBezTo>
                  <a:pt x="13609" y="39100"/>
                  <a:pt x="13621" y="39100"/>
                  <a:pt x="13621" y="39088"/>
                </a:cubicBezTo>
                <a:cubicBezTo>
                  <a:pt x="13740" y="38934"/>
                  <a:pt x="13871" y="38779"/>
                  <a:pt x="13990" y="38624"/>
                </a:cubicBezTo>
                <a:cubicBezTo>
                  <a:pt x="14014" y="38612"/>
                  <a:pt x="14038" y="38612"/>
                  <a:pt x="14050" y="38600"/>
                </a:cubicBezTo>
                <a:cubicBezTo>
                  <a:pt x="14061" y="38590"/>
                  <a:pt x="15137" y="37955"/>
                  <a:pt x="17702" y="37955"/>
                </a:cubicBezTo>
                <a:cubicBezTo>
                  <a:pt x="17993" y="37955"/>
                  <a:pt x="18304" y="37963"/>
                  <a:pt x="18634" y="37981"/>
                </a:cubicBezTo>
                <a:cubicBezTo>
                  <a:pt x="19134" y="40148"/>
                  <a:pt x="21682" y="41386"/>
                  <a:pt x="23896" y="41624"/>
                </a:cubicBezTo>
                <a:cubicBezTo>
                  <a:pt x="24396" y="41684"/>
                  <a:pt x="24908" y="41708"/>
                  <a:pt x="25420" y="41708"/>
                </a:cubicBezTo>
                <a:cubicBezTo>
                  <a:pt x="26385" y="41708"/>
                  <a:pt x="27373" y="41613"/>
                  <a:pt x="28373" y="41422"/>
                </a:cubicBezTo>
                <a:cubicBezTo>
                  <a:pt x="30242" y="41065"/>
                  <a:pt x="31612" y="41053"/>
                  <a:pt x="31755" y="41053"/>
                </a:cubicBezTo>
                <a:lnTo>
                  <a:pt x="31766" y="41053"/>
                </a:lnTo>
                <a:cubicBezTo>
                  <a:pt x="31790" y="41053"/>
                  <a:pt x="31814" y="41053"/>
                  <a:pt x="31838" y="41041"/>
                </a:cubicBezTo>
                <a:cubicBezTo>
                  <a:pt x="31838" y="41041"/>
                  <a:pt x="31850" y="41041"/>
                  <a:pt x="31850" y="41029"/>
                </a:cubicBezTo>
                <a:cubicBezTo>
                  <a:pt x="31874" y="41029"/>
                  <a:pt x="31885" y="41029"/>
                  <a:pt x="31897" y="41017"/>
                </a:cubicBezTo>
                <a:cubicBezTo>
                  <a:pt x="31897" y="41017"/>
                  <a:pt x="31909" y="41005"/>
                  <a:pt x="31909" y="41005"/>
                </a:cubicBezTo>
                <a:cubicBezTo>
                  <a:pt x="31921" y="40993"/>
                  <a:pt x="31933" y="40981"/>
                  <a:pt x="31945" y="40970"/>
                </a:cubicBezTo>
                <a:cubicBezTo>
                  <a:pt x="31945" y="40970"/>
                  <a:pt x="31945" y="40958"/>
                  <a:pt x="31957" y="40958"/>
                </a:cubicBezTo>
                <a:cubicBezTo>
                  <a:pt x="31957" y="40946"/>
                  <a:pt x="31969" y="40946"/>
                  <a:pt x="31969" y="40934"/>
                </a:cubicBezTo>
                <a:cubicBezTo>
                  <a:pt x="31969" y="40922"/>
                  <a:pt x="31969" y="40922"/>
                  <a:pt x="31981" y="40910"/>
                </a:cubicBezTo>
                <a:cubicBezTo>
                  <a:pt x="31981" y="40910"/>
                  <a:pt x="31981" y="40898"/>
                  <a:pt x="31981" y="40898"/>
                </a:cubicBezTo>
                <a:cubicBezTo>
                  <a:pt x="31993" y="40886"/>
                  <a:pt x="31993" y="40862"/>
                  <a:pt x="31993" y="40839"/>
                </a:cubicBezTo>
                <a:cubicBezTo>
                  <a:pt x="31993" y="40815"/>
                  <a:pt x="31993" y="40803"/>
                  <a:pt x="31993" y="40779"/>
                </a:cubicBezTo>
                <a:cubicBezTo>
                  <a:pt x="31993" y="40779"/>
                  <a:pt x="31993" y="40779"/>
                  <a:pt x="31981" y="40767"/>
                </a:cubicBezTo>
                <a:cubicBezTo>
                  <a:pt x="31981" y="40755"/>
                  <a:pt x="31969" y="40731"/>
                  <a:pt x="31969" y="40720"/>
                </a:cubicBezTo>
                <a:cubicBezTo>
                  <a:pt x="31957" y="40720"/>
                  <a:pt x="31957" y="40708"/>
                  <a:pt x="31957" y="40708"/>
                </a:cubicBezTo>
                <a:cubicBezTo>
                  <a:pt x="31945" y="40696"/>
                  <a:pt x="31933" y="40672"/>
                  <a:pt x="31921" y="40660"/>
                </a:cubicBezTo>
                <a:lnTo>
                  <a:pt x="31909" y="40660"/>
                </a:lnTo>
                <a:cubicBezTo>
                  <a:pt x="28481" y="37721"/>
                  <a:pt x="24962" y="37038"/>
                  <a:pt x="22429" y="37038"/>
                </a:cubicBezTo>
                <a:cubicBezTo>
                  <a:pt x="21515" y="37038"/>
                  <a:pt x="20729" y="37127"/>
                  <a:pt x="20122" y="37231"/>
                </a:cubicBezTo>
                <a:cubicBezTo>
                  <a:pt x="20086" y="37231"/>
                  <a:pt x="20051" y="37231"/>
                  <a:pt x="20015" y="37255"/>
                </a:cubicBezTo>
                <a:cubicBezTo>
                  <a:pt x="19360" y="37374"/>
                  <a:pt x="18931" y="37505"/>
                  <a:pt x="18801" y="37541"/>
                </a:cubicBezTo>
                <a:cubicBezTo>
                  <a:pt x="18412" y="37517"/>
                  <a:pt x="18049" y="37507"/>
                  <a:pt x="17711" y="37507"/>
                </a:cubicBezTo>
                <a:cubicBezTo>
                  <a:pt x="16163" y="37507"/>
                  <a:pt x="15132" y="37726"/>
                  <a:pt x="14526" y="37922"/>
                </a:cubicBezTo>
                <a:cubicBezTo>
                  <a:pt x="15431" y="36719"/>
                  <a:pt x="16384" y="35362"/>
                  <a:pt x="17336" y="33850"/>
                </a:cubicBezTo>
                <a:cubicBezTo>
                  <a:pt x="17360" y="33826"/>
                  <a:pt x="17384" y="33790"/>
                  <a:pt x="17396" y="33754"/>
                </a:cubicBezTo>
                <a:cubicBezTo>
                  <a:pt x="17550" y="33492"/>
                  <a:pt x="17717" y="33242"/>
                  <a:pt x="17872" y="32981"/>
                </a:cubicBezTo>
                <a:cubicBezTo>
                  <a:pt x="18193" y="32957"/>
                  <a:pt x="18991" y="32790"/>
                  <a:pt x="21122" y="32219"/>
                </a:cubicBezTo>
                <a:cubicBezTo>
                  <a:pt x="22904" y="34480"/>
                  <a:pt x="26005" y="34893"/>
                  <a:pt x="27998" y="34893"/>
                </a:cubicBezTo>
                <a:cubicBezTo>
                  <a:pt x="28629" y="34893"/>
                  <a:pt x="29148" y="34851"/>
                  <a:pt x="29480" y="34814"/>
                </a:cubicBezTo>
                <a:cubicBezTo>
                  <a:pt x="29933" y="34766"/>
                  <a:pt x="30326" y="34743"/>
                  <a:pt x="30695" y="34731"/>
                </a:cubicBezTo>
                <a:cubicBezTo>
                  <a:pt x="31171" y="34716"/>
                  <a:pt x="31600" y="34710"/>
                  <a:pt x="31985" y="34710"/>
                </a:cubicBezTo>
                <a:cubicBezTo>
                  <a:pt x="34102" y="34710"/>
                  <a:pt x="34888" y="34897"/>
                  <a:pt x="34898" y="34897"/>
                </a:cubicBezTo>
                <a:lnTo>
                  <a:pt x="35005" y="34897"/>
                </a:lnTo>
                <a:cubicBezTo>
                  <a:pt x="35017" y="34897"/>
                  <a:pt x="35017" y="34886"/>
                  <a:pt x="35029" y="34886"/>
                </a:cubicBezTo>
                <a:cubicBezTo>
                  <a:pt x="35041" y="34886"/>
                  <a:pt x="35053" y="34886"/>
                  <a:pt x="35064" y="34874"/>
                </a:cubicBezTo>
                <a:cubicBezTo>
                  <a:pt x="35064" y="34874"/>
                  <a:pt x="35076" y="34862"/>
                  <a:pt x="35076" y="34862"/>
                </a:cubicBezTo>
                <a:cubicBezTo>
                  <a:pt x="35088" y="34862"/>
                  <a:pt x="35100" y="34850"/>
                  <a:pt x="35100" y="34850"/>
                </a:cubicBezTo>
                <a:cubicBezTo>
                  <a:pt x="35112" y="34838"/>
                  <a:pt x="35112" y="34838"/>
                  <a:pt x="35124" y="34826"/>
                </a:cubicBezTo>
                <a:cubicBezTo>
                  <a:pt x="35124" y="34826"/>
                  <a:pt x="35124" y="34826"/>
                  <a:pt x="35136" y="34814"/>
                </a:cubicBezTo>
                <a:cubicBezTo>
                  <a:pt x="35136" y="34814"/>
                  <a:pt x="35136" y="34802"/>
                  <a:pt x="35148" y="34802"/>
                </a:cubicBezTo>
                <a:cubicBezTo>
                  <a:pt x="35148" y="34802"/>
                  <a:pt x="35148" y="34790"/>
                  <a:pt x="35148" y="34790"/>
                </a:cubicBezTo>
                <a:cubicBezTo>
                  <a:pt x="35160" y="34766"/>
                  <a:pt x="35172" y="34743"/>
                  <a:pt x="35172" y="34731"/>
                </a:cubicBezTo>
                <a:cubicBezTo>
                  <a:pt x="35172" y="34731"/>
                  <a:pt x="35172" y="34719"/>
                  <a:pt x="35172" y="34719"/>
                </a:cubicBezTo>
                <a:cubicBezTo>
                  <a:pt x="35184" y="34695"/>
                  <a:pt x="35184" y="34683"/>
                  <a:pt x="35184" y="34659"/>
                </a:cubicBezTo>
                <a:cubicBezTo>
                  <a:pt x="35184" y="34635"/>
                  <a:pt x="35172" y="34612"/>
                  <a:pt x="35160" y="34600"/>
                </a:cubicBezTo>
                <a:cubicBezTo>
                  <a:pt x="35160" y="34588"/>
                  <a:pt x="35160" y="34588"/>
                  <a:pt x="35160" y="34588"/>
                </a:cubicBezTo>
                <a:cubicBezTo>
                  <a:pt x="35148" y="34564"/>
                  <a:pt x="35136" y="34540"/>
                  <a:pt x="35124" y="34528"/>
                </a:cubicBezTo>
                <a:cubicBezTo>
                  <a:pt x="32243" y="31331"/>
                  <a:pt x="28943" y="30594"/>
                  <a:pt x="26487" y="30594"/>
                </a:cubicBezTo>
                <a:cubicBezTo>
                  <a:pt x="26263" y="30594"/>
                  <a:pt x="26046" y="30600"/>
                  <a:pt x="25837" y="30611"/>
                </a:cubicBezTo>
                <a:cubicBezTo>
                  <a:pt x="23242" y="30754"/>
                  <a:pt x="21360" y="31647"/>
                  <a:pt x="21134" y="31754"/>
                </a:cubicBezTo>
                <a:cubicBezTo>
                  <a:pt x="19432" y="32219"/>
                  <a:pt x="18586" y="32409"/>
                  <a:pt x="18169" y="32492"/>
                </a:cubicBezTo>
                <a:cubicBezTo>
                  <a:pt x="18824" y="31385"/>
                  <a:pt x="19479" y="30218"/>
                  <a:pt x="20110" y="28968"/>
                </a:cubicBezTo>
                <a:cubicBezTo>
                  <a:pt x="20134" y="28944"/>
                  <a:pt x="20146" y="28920"/>
                  <a:pt x="20158" y="28897"/>
                </a:cubicBezTo>
                <a:cubicBezTo>
                  <a:pt x="20158" y="28897"/>
                  <a:pt x="20170" y="28885"/>
                  <a:pt x="20170" y="28861"/>
                </a:cubicBezTo>
                <a:cubicBezTo>
                  <a:pt x="20313" y="28563"/>
                  <a:pt x="20467" y="28266"/>
                  <a:pt x="20610" y="27968"/>
                </a:cubicBezTo>
                <a:cubicBezTo>
                  <a:pt x="20610" y="27968"/>
                  <a:pt x="20622" y="27968"/>
                  <a:pt x="20622" y="27956"/>
                </a:cubicBezTo>
                <a:cubicBezTo>
                  <a:pt x="20634" y="27956"/>
                  <a:pt x="21122" y="27313"/>
                  <a:pt x="23170" y="26599"/>
                </a:cubicBezTo>
                <a:cubicBezTo>
                  <a:pt x="24504" y="27742"/>
                  <a:pt x="26159" y="28063"/>
                  <a:pt x="27599" y="28063"/>
                </a:cubicBezTo>
                <a:cubicBezTo>
                  <a:pt x="28921" y="28063"/>
                  <a:pt x="30064" y="27789"/>
                  <a:pt x="30588" y="27647"/>
                </a:cubicBezTo>
                <a:cubicBezTo>
                  <a:pt x="31171" y="27480"/>
                  <a:pt x="31707" y="27361"/>
                  <a:pt x="32231" y="27254"/>
                </a:cubicBezTo>
                <a:cubicBezTo>
                  <a:pt x="34850" y="26765"/>
                  <a:pt x="38196" y="26563"/>
                  <a:pt x="38232" y="26551"/>
                </a:cubicBezTo>
                <a:cubicBezTo>
                  <a:pt x="38255" y="26551"/>
                  <a:pt x="38267" y="26551"/>
                  <a:pt x="38291" y="26539"/>
                </a:cubicBezTo>
                <a:lnTo>
                  <a:pt x="38303" y="26539"/>
                </a:lnTo>
                <a:cubicBezTo>
                  <a:pt x="38315" y="26527"/>
                  <a:pt x="38339" y="26515"/>
                  <a:pt x="38351" y="26504"/>
                </a:cubicBezTo>
                <a:cubicBezTo>
                  <a:pt x="38374" y="26492"/>
                  <a:pt x="38386" y="26480"/>
                  <a:pt x="38398" y="26456"/>
                </a:cubicBezTo>
                <a:cubicBezTo>
                  <a:pt x="38398" y="26456"/>
                  <a:pt x="38398" y="26456"/>
                  <a:pt x="38398" y="26444"/>
                </a:cubicBezTo>
                <a:cubicBezTo>
                  <a:pt x="38410" y="26432"/>
                  <a:pt x="38422" y="26408"/>
                  <a:pt x="38422" y="26396"/>
                </a:cubicBezTo>
                <a:lnTo>
                  <a:pt x="38422" y="26384"/>
                </a:lnTo>
                <a:cubicBezTo>
                  <a:pt x="38446" y="26361"/>
                  <a:pt x="38446" y="26349"/>
                  <a:pt x="38446" y="26325"/>
                </a:cubicBezTo>
                <a:lnTo>
                  <a:pt x="38446" y="26313"/>
                </a:lnTo>
                <a:cubicBezTo>
                  <a:pt x="38446" y="26289"/>
                  <a:pt x="38446" y="26277"/>
                  <a:pt x="38434" y="26253"/>
                </a:cubicBezTo>
                <a:lnTo>
                  <a:pt x="38434" y="26242"/>
                </a:lnTo>
                <a:cubicBezTo>
                  <a:pt x="38422" y="26230"/>
                  <a:pt x="38410" y="26206"/>
                  <a:pt x="38398" y="26194"/>
                </a:cubicBezTo>
                <a:cubicBezTo>
                  <a:pt x="38386" y="26170"/>
                  <a:pt x="38374" y="26158"/>
                  <a:pt x="38351" y="26146"/>
                </a:cubicBezTo>
                <a:cubicBezTo>
                  <a:pt x="35573" y="24326"/>
                  <a:pt x="32937" y="23761"/>
                  <a:pt x="30737" y="23761"/>
                </a:cubicBezTo>
                <a:cubicBezTo>
                  <a:pt x="29570" y="23761"/>
                  <a:pt x="28526" y="23920"/>
                  <a:pt x="27647" y="24134"/>
                </a:cubicBezTo>
                <a:cubicBezTo>
                  <a:pt x="25051" y="24753"/>
                  <a:pt x="23384" y="25956"/>
                  <a:pt x="23134" y="26134"/>
                </a:cubicBezTo>
                <a:cubicBezTo>
                  <a:pt x="22146" y="26480"/>
                  <a:pt x="21491" y="26801"/>
                  <a:pt x="21051" y="27063"/>
                </a:cubicBezTo>
                <a:cubicBezTo>
                  <a:pt x="21515" y="26087"/>
                  <a:pt x="21968" y="25075"/>
                  <a:pt x="22408" y="24015"/>
                </a:cubicBezTo>
                <a:cubicBezTo>
                  <a:pt x="22420" y="23991"/>
                  <a:pt x="22432" y="23967"/>
                  <a:pt x="22432" y="23932"/>
                </a:cubicBezTo>
                <a:cubicBezTo>
                  <a:pt x="22599" y="23539"/>
                  <a:pt x="22753" y="23146"/>
                  <a:pt x="22908" y="22741"/>
                </a:cubicBezTo>
                <a:cubicBezTo>
                  <a:pt x="23075" y="22610"/>
                  <a:pt x="23730" y="22086"/>
                  <a:pt x="24492" y="21634"/>
                </a:cubicBezTo>
                <a:cubicBezTo>
                  <a:pt x="24885" y="21741"/>
                  <a:pt x="25266" y="21789"/>
                  <a:pt x="25623" y="21789"/>
                </a:cubicBezTo>
                <a:cubicBezTo>
                  <a:pt x="26802" y="21789"/>
                  <a:pt x="27778" y="21324"/>
                  <a:pt x="28456" y="20872"/>
                </a:cubicBezTo>
                <a:cubicBezTo>
                  <a:pt x="28873" y="20586"/>
                  <a:pt x="29266" y="20217"/>
                  <a:pt x="29659" y="19729"/>
                </a:cubicBezTo>
                <a:cubicBezTo>
                  <a:pt x="32374" y="16359"/>
                  <a:pt x="36398" y="15419"/>
                  <a:pt x="36446" y="15419"/>
                </a:cubicBezTo>
                <a:cubicBezTo>
                  <a:pt x="36469" y="15407"/>
                  <a:pt x="36481" y="15407"/>
                  <a:pt x="36505" y="15395"/>
                </a:cubicBezTo>
                <a:lnTo>
                  <a:pt x="36505" y="15383"/>
                </a:lnTo>
                <a:cubicBezTo>
                  <a:pt x="36529" y="15371"/>
                  <a:pt x="36541" y="15359"/>
                  <a:pt x="36553" y="15347"/>
                </a:cubicBezTo>
                <a:cubicBezTo>
                  <a:pt x="36553" y="15347"/>
                  <a:pt x="36565" y="15347"/>
                  <a:pt x="36565" y="15335"/>
                </a:cubicBezTo>
                <a:cubicBezTo>
                  <a:pt x="36577" y="15324"/>
                  <a:pt x="36588" y="15312"/>
                  <a:pt x="36600" y="15288"/>
                </a:cubicBezTo>
                <a:cubicBezTo>
                  <a:pt x="36600" y="15264"/>
                  <a:pt x="36612" y="15252"/>
                  <a:pt x="36612" y="15228"/>
                </a:cubicBezTo>
                <a:cubicBezTo>
                  <a:pt x="36612" y="15228"/>
                  <a:pt x="36612" y="15216"/>
                  <a:pt x="36612" y="15216"/>
                </a:cubicBezTo>
                <a:cubicBezTo>
                  <a:pt x="36612" y="15205"/>
                  <a:pt x="36612" y="15205"/>
                  <a:pt x="36612" y="15205"/>
                </a:cubicBezTo>
                <a:cubicBezTo>
                  <a:pt x="36612" y="15181"/>
                  <a:pt x="36612" y="15169"/>
                  <a:pt x="36612" y="15157"/>
                </a:cubicBezTo>
                <a:cubicBezTo>
                  <a:pt x="36612" y="15145"/>
                  <a:pt x="36600" y="15145"/>
                  <a:pt x="36600" y="15145"/>
                </a:cubicBezTo>
                <a:cubicBezTo>
                  <a:pt x="36600" y="15121"/>
                  <a:pt x="36588" y="15109"/>
                  <a:pt x="36577" y="15085"/>
                </a:cubicBezTo>
                <a:cubicBezTo>
                  <a:pt x="36565" y="15062"/>
                  <a:pt x="36553" y="15050"/>
                  <a:pt x="36541" y="15038"/>
                </a:cubicBezTo>
                <a:cubicBezTo>
                  <a:pt x="36541" y="15038"/>
                  <a:pt x="36529" y="15026"/>
                  <a:pt x="36529" y="15026"/>
                </a:cubicBezTo>
                <a:cubicBezTo>
                  <a:pt x="36517" y="15014"/>
                  <a:pt x="36493" y="15002"/>
                  <a:pt x="36481" y="14990"/>
                </a:cubicBezTo>
                <a:cubicBezTo>
                  <a:pt x="35199" y="14456"/>
                  <a:pt x="33969" y="14190"/>
                  <a:pt x="32798" y="14190"/>
                </a:cubicBezTo>
                <a:cubicBezTo>
                  <a:pt x="31751" y="14190"/>
                  <a:pt x="30751" y="14402"/>
                  <a:pt x="29802" y="14824"/>
                </a:cubicBezTo>
                <a:cubicBezTo>
                  <a:pt x="26159" y="16455"/>
                  <a:pt x="24504" y="20598"/>
                  <a:pt x="24265" y="21253"/>
                </a:cubicBezTo>
                <a:cubicBezTo>
                  <a:pt x="23873" y="21491"/>
                  <a:pt x="23503" y="21741"/>
                  <a:pt x="23206" y="21955"/>
                </a:cubicBezTo>
                <a:cubicBezTo>
                  <a:pt x="23694" y="20658"/>
                  <a:pt x="24146" y="19312"/>
                  <a:pt x="24575" y="17907"/>
                </a:cubicBezTo>
                <a:cubicBezTo>
                  <a:pt x="28159" y="12645"/>
                  <a:pt x="27814" y="8073"/>
                  <a:pt x="26885" y="5168"/>
                </a:cubicBezTo>
                <a:cubicBezTo>
                  <a:pt x="25885" y="2036"/>
                  <a:pt x="24063" y="167"/>
                  <a:pt x="23968" y="60"/>
                </a:cubicBezTo>
                <a:lnTo>
                  <a:pt x="23956" y="60"/>
                </a:lnTo>
                <a:cubicBezTo>
                  <a:pt x="23944" y="48"/>
                  <a:pt x="23932" y="36"/>
                  <a:pt x="23908" y="24"/>
                </a:cubicBezTo>
                <a:cubicBezTo>
                  <a:pt x="23908" y="24"/>
                  <a:pt x="23908" y="24"/>
                  <a:pt x="23896" y="12"/>
                </a:cubicBezTo>
                <a:cubicBezTo>
                  <a:pt x="23884" y="12"/>
                  <a:pt x="23861" y="0"/>
                  <a:pt x="2383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39"/>
          <p:cNvSpPr/>
          <p:nvPr/>
        </p:nvSpPr>
        <p:spPr>
          <a:xfrm rot="882112">
            <a:off x="348053" y="1326431"/>
            <a:ext cx="566074" cy="453794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39"/>
          <p:cNvSpPr/>
          <p:nvPr/>
        </p:nvSpPr>
        <p:spPr>
          <a:xfrm rot="882112">
            <a:off x="8147741" y="4295906"/>
            <a:ext cx="566074" cy="453794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>
            <a:spLocks noGrp="1"/>
          </p:cNvSpPr>
          <p:nvPr>
            <p:ph type="subTitle" idx="4294967295"/>
          </p:nvPr>
        </p:nvSpPr>
        <p:spPr>
          <a:xfrm>
            <a:off x="6806352" y="1928560"/>
            <a:ext cx="17478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2"/>
                </a:solidFill>
              </a:rPr>
              <a:t>Build a user-friendly interface for the public to interact with your ML model.</a:t>
            </a:r>
            <a:endParaRPr sz="1400">
              <a:solidFill>
                <a:schemeClr val="accent2"/>
              </a:solidFill>
            </a:endParaRPr>
          </a:p>
        </p:txBody>
      </p:sp>
      <p:sp>
        <p:nvSpPr>
          <p:cNvPr id="273" name="Google Shape;273;p40"/>
          <p:cNvSpPr txBox="1">
            <a:spLocks noGrp="1"/>
          </p:cNvSpPr>
          <p:nvPr>
            <p:ph type="subTitle" idx="4294967295"/>
          </p:nvPr>
        </p:nvSpPr>
        <p:spPr>
          <a:xfrm>
            <a:off x="6806952" y="3062110"/>
            <a:ext cx="1746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2"/>
                </a:solidFill>
              </a:rPr>
              <a:t>factoring in the various types of soil found in various parts of India and its general nutritional composition.</a:t>
            </a:r>
            <a:endParaRPr sz="1400">
              <a:solidFill>
                <a:schemeClr val="accent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solidFill>
                <a:schemeClr val="accent2"/>
              </a:solidFill>
            </a:endParaRPr>
          </a:p>
        </p:txBody>
      </p:sp>
      <p:sp>
        <p:nvSpPr>
          <p:cNvPr id="274" name="Google Shape;274;p40"/>
          <p:cNvSpPr txBox="1">
            <a:spLocks noGrp="1"/>
          </p:cNvSpPr>
          <p:nvPr>
            <p:ph type="subTitle" idx="4294967295"/>
          </p:nvPr>
        </p:nvSpPr>
        <p:spPr>
          <a:xfrm>
            <a:off x="594514" y="1930210"/>
            <a:ext cx="1746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2"/>
                </a:solidFill>
              </a:rPr>
              <a:t>predict what crop would be best for the farmer to</a:t>
            </a:r>
            <a:endParaRPr sz="1400">
              <a:solidFill>
                <a:schemeClr val="accent2"/>
              </a:solidFill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2"/>
                </a:solidFill>
              </a:rPr>
              <a:t>grow based on the geolocation, season, and price.</a:t>
            </a:r>
            <a:endParaRPr sz="1400">
              <a:solidFill>
                <a:schemeClr val="accent2"/>
              </a:solidFill>
            </a:endParaRPr>
          </a:p>
        </p:txBody>
      </p:sp>
      <p:sp>
        <p:nvSpPr>
          <p:cNvPr id="275" name="Google Shape;275;p40"/>
          <p:cNvSpPr txBox="1">
            <a:spLocks noGrp="1"/>
          </p:cNvSpPr>
          <p:nvPr>
            <p:ph type="subTitle" idx="4294967295"/>
          </p:nvPr>
        </p:nvSpPr>
        <p:spPr>
          <a:xfrm>
            <a:off x="594514" y="2900510"/>
            <a:ext cx="1746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2"/>
                </a:solidFill>
              </a:rPr>
              <a:t>Suggest a variety of crops that could be cultivated for the geo-locations provided in the dataset and rank them according to the sales price.</a:t>
            </a:r>
            <a:endParaRPr sz="1400">
              <a:solidFill>
                <a:schemeClr val="accent2"/>
              </a:solidFill>
            </a:endParaRPr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2"/>
                </a:solidFill>
              </a:rPr>
              <a:t> </a:t>
            </a:r>
            <a:endParaRPr sz="1400">
              <a:solidFill>
                <a:schemeClr val="accent2"/>
              </a:solidFill>
            </a:endParaRPr>
          </a:p>
        </p:txBody>
      </p:sp>
      <p:sp>
        <p:nvSpPr>
          <p:cNvPr id="276" name="Google Shape;276;p40"/>
          <p:cNvSpPr txBox="1">
            <a:spLocks noGrp="1"/>
          </p:cNvSpPr>
          <p:nvPr>
            <p:ph type="title"/>
          </p:nvPr>
        </p:nvSpPr>
        <p:spPr>
          <a:xfrm>
            <a:off x="713250" y="18907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Brief</a:t>
            </a:r>
            <a:endParaRPr/>
          </a:p>
        </p:txBody>
      </p:sp>
      <p:cxnSp>
        <p:nvCxnSpPr>
          <p:cNvPr id="277" name="Google Shape;277;p40"/>
          <p:cNvCxnSpPr/>
          <p:nvPr/>
        </p:nvCxnSpPr>
        <p:spPr>
          <a:xfrm>
            <a:off x="5205025" y="1637225"/>
            <a:ext cx="1570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78" name="Google Shape;278;p40"/>
          <p:cNvCxnSpPr/>
          <p:nvPr/>
        </p:nvCxnSpPr>
        <p:spPr>
          <a:xfrm>
            <a:off x="5205025" y="3412339"/>
            <a:ext cx="15708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79" name="Google Shape;279;p40"/>
          <p:cNvCxnSpPr/>
          <p:nvPr/>
        </p:nvCxnSpPr>
        <p:spPr>
          <a:xfrm rot="10800000">
            <a:off x="2398050" y="3412339"/>
            <a:ext cx="15378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80" name="Google Shape;280;p40"/>
          <p:cNvCxnSpPr/>
          <p:nvPr/>
        </p:nvCxnSpPr>
        <p:spPr>
          <a:xfrm rot="10800000">
            <a:off x="2398050" y="1651114"/>
            <a:ext cx="1537800" cy="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281" name="Google Shape;281;p40"/>
          <p:cNvPicPr preferRelativeResize="0"/>
          <p:nvPr/>
        </p:nvPicPr>
        <p:blipFill rotWithShape="1">
          <a:blip r:embed="rId3">
            <a:alphaModFix/>
          </a:blip>
          <a:srcRect l="25945" t="5367" r="26194" b="6347"/>
          <a:stretch/>
        </p:blipFill>
        <p:spPr>
          <a:xfrm>
            <a:off x="2765210" y="918050"/>
            <a:ext cx="3674524" cy="4540901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40"/>
          <p:cNvSpPr txBox="1"/>
          <p:nvPr/>
        </p:nvSpPr>
        <p:spPr>
          <a:xfrm>
            <a:off x="3014700" y="1158525"/>
            <a:ext cx="304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Open Sans"/>
                <a:ea typeface="Open Sans"/>
                <a:cs typeface="Open Sans"/>
                <a:sym typeface="Open Sans"/>
              </a:rPr>
              <a:t>1</a:t>
            </a:r>
            <a:endParaRPr sz="20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3" name="Google Shape;283;p40"/>
          <p:cNvSpPr txBox="1"/>
          <p:nvPr/>
        </p:nvSpPr>
        <p:spPr>
          <a:xfrm>
            <a:off x="5891175" y="1158525"/>
            <a:ext cx="304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 sz="20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4" name="Google Shape;284;p40"/>
          <p:cNvSpPr txBox="1"/>
          <p:nvPr/>
        </p:nvSpPr>
        <p:spPr>
          <a:xfrm>
            <a:off x="6313350" y="2900500"/>
            <a:ext cx="304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Open Sans"/>
                <a:ea typeface="Open Sans"/>
                <a:cs typeface="Open Sans"/>
                <a:sym typeface="Open Sans"/>
              </a:rPr>
              <a:t>4</a:t>
            </a:r>
            <a:endParaRPr sz="20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5" name="Google Shape;285;p40"/>
          <p:cNvSpPr txBox="1"/>
          <p:nvPr/>
        </p:nvSpPr>
        <p:spPr>
          <a:xfrm>
            <a:off x="2540650" y="2900500"/>
            <a:ext cx="304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Open Sans"/>
                <a:ea typeface="Open Sans"/>
                <a:cs typeface="Open Sans"/>
                <a:sym typeface="Open Sans"/>
              </a:rPr>
              <a:t>3</a:t>
            </a:r>
            <a:endParaRPr sz="2000"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1"/>
          <p:cNvSpPr/>
          <p:nvPr/>
        </p:nvSpPr>
        <p:spPr>
          <a:xfrm>
            <a:off x="1504325" y="1356963"/>
            <a:ext cx="6091200" cy="238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41"/>
          <p:cNvSpPr txBox="1">
            <a:spLocks noGrp="1"/>
          </p:cNvSpPr>
          <p:nvPr>
            <p:ph type="title"/>
          </p:nvPr>
        </p:nvSpPr>
        <p:spPr>
          <a:xfrm>
            <a:off x="1718661" y="1876250"/>
            <a:ext cx="5695800" cy="13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Proposed Solution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92" name="Google Shape;292;p41"/>
          <p:cNvSpPr/>
          <p:nvPr/>
        </p:nvSpPr>
        <p:spPr>
          <a:xfrm rot="4633131">
            <a:off x="7215652" y="1251839"/>
            <a:ext cx="565979" cy="453718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41"/>
          <p:cNvSpPr/>
          <p:nvPr/>
        </p:nvSpPr>
        <p:spPr>
          <a:xfrm rot="4633131">
            <a:off x="1362377" y="3437939"/>
            <a:ext cx="565979" cy="453718"/>
          </a:xfrm>
          <a:custGeom>
            <a:avLst/>
            <a:gdLst/>
            <a:ahLst/>
            <a:cxnLst/>
            <a:rect l="l" t="t" r="r" b="b"/>
            <a:pathLst>
              <a:path w="22642" h="18151" extrusionOk="0">
                <a:moveTo>
                  <a:pt x="19677" y="1"/>
                </a:moveTo>
                <a:lnTo>
                  <a:pt x="17558" y="144"/>
                </a:lnTo>
                <a:cubicBezTo>
                  <a:pt x="17534" y="156"/>
                  <a:pt x="17498" y="156"/>
                  <a:pt x="17486" y="179"/>
                </a:cubicBezTo>
                <a:lnTo>
                  <a:pt x="782" y="12133"/>
                </a:lnTo>
                <a:cubicBezTo>
                  <a:pt x="758" y="12145"/>
                  <a:pt x="734" y="12169"/>
                  <a:pt x="734" y="12205"/>
                </a:cubicBezTo>
                <a:lnTo>
                  <a:pt x="32" y="14074"/>
                </a:lnTo>
                <a:cubicBezTo>
                  <a:pt x="0" y="14148"/>
                  <a:pt x="52" y="14221"/>
                  <a:pt x="130" y="14221"/>
                </a:cubicBezTo>
                <a:cubicBezTo>
                  <a:pt x="140" y="14221"/>
                  <a:pt x="151" y="14220"/>
                  <a:pt x="163" y="14217"/>
                </a:cubicBezTo>
                <a:lnTo>
                  <a:pt x="1294" y="14014"/>
                </a:lnTo>
                <a:cubicBezTo>
                  <a:pt x="1305" y="14012"/>
                  <a:pt x="1316" y="14010"/>
                  <a:pt x="1326" y="14010"/>
                </a:cubicBezTo>
                <a:cubicBezTo>
                  <a:pt x="1404" y="14010"/>
                  <a:pt x="1456" y="14085"/>
                  <a:pt x="1425" y="14169"/>
                </a:cubicBezTo>
                <a:lnTo>
                  <a:pt x="972" y="15384"/>
                </a:lnTo>
                <a:cubicBezTo>
                  <a:pt x="941" y="15457"/>
                  <a:pt x="993" y="15531"/>
                  <a:pt x="1071" y="15531"/>
                </a:cubicBezTo>
                <a:cubicBezTo>
                  <a:pt x="1081" y="15531"/>
                  <a:pt x="1092" y="15529"/>
                  <a:pt x="1103" y="15527"/>
                </a:cubicBezTo>
                <a:lnTo>
                  <a:pt x="2222" y="15324"/>
                </a:lnTo>
                <a:cubicBezTo>
                  <a:pt x="2234" y="15321"/>
                  <a:pt x="2245" y="15320"/>
                  <a:pt x="2255" y="15320"/>
                </a:cubicBezTo>
                <a:cubicBezTo>
                  <a:pt x="2333" y="15320"/>
                  <a:pt x="2386" y="15394"/>
                  <a:pt x="2365" y="15467"/>
                </a:cubicBezTo>
                <a:lnTo>
                  <a:pt x="1913" y="16693"/>
                </a:lnTo>
                <a:cubicBezTo>
                  <a:pt x="1881" y="16767"/>
                  <a:pt x="1933" y="16840"/>
                  <a:pt x="2011" y="16840"/>
                </a:cubicBezTo>
                <a:cubicBezTo>
                  <a:pt x="2022" y="16840"/>
                  <a:pt x="2033" y="16839"/>
                  <a:pt x="2044" y="16836"/>
                </a:cubicBezTo>
                <a:lnTo>
                  <a:pt x="3163" y="16634"/>
                </a:lnTo>
                <a:cubicBezTo>
                  <a:pt x="3174" y="16631"/>
                  <a:pt x="3185" y="16630"/>
                  <a:pt x="3196" y="16630"/>
                </a:cubicBezTo>
                <a:cubicBezTo>
                  <a:pt x="3274" y="16630"/>
                  <a:pt x="3325" y="16703"/>
                  <a:pt x="3294" y="16777"/>
                </a:cubicBezTo>
                <a:lnTo>
                  <a:pt x="2842" y="18003"/>
                </a:lnTo>
                <a:cubicBezTo>
                  <a:pt x="2821" y="18077"/>
                  <a:pt x="2874" y="18150"/>
                  <a:pt x="2952" y="18150"/>
                </a:cubicBezTo>
                <a:cubicBezTo>
                  <a:pt x="2962" y="18150"/>
                  <a:pt x="2973" y="18149"/>
                  <a:pt x="2984" y="18146"/>
                </a:cubicBezTo>
                <a:lnTo>
                  <a:pt x="4758" y="17813"/>
                </a:lnTo>
                <a:cubicBezTo>
                  <a:pt x="4782" y="17813"/>
                  <a:pt x="4794" y="17801"/>
                  <a:pt x="4818" y="17789"/>
                </a:cubicBezTo>
                <a:lnTo>
                  <a:pt x="21534" y="5823"/>
                </a:lnTo>
                <a:cubicBezTo>
                  <a:pt x="21546" y="5811"/>
                  <a:pt x="21570" y="5787"/>
                  <a:pt x="21582" y="5775"/>
                </a:cubicBezTo>
                <a:lnTo>
                  <a:pt x="22594" y="4109"/>
                </a:lnTo>
                <a:cubicBezTo>
                  <a:pt x="22642" y="4025"/>
                  <a:pt x="22582" y="3930"/>
                  <a:pt x="22487" y="3930"/>
                </a:cubicBezTo>
                <a:lnTo>
                  <a:pt x="21118" y="4025"/>
                </a:lnTo>
                <a:cubicBezTo>
                  <a:pt x="21113" y="4026"/>
                  <a:pt x="21108" y="4026"/>
                  <a:pt x="21103" y="4026"/>
                </a:cubicBezTo>
                <a:cubicBezTo>
                  <a:pt x="21017" y="4026"/>
                  <a:pt x="20966" y="3926"/>
                  <a:pt x="21022" y="3847"/>
                </a:cubicBezTo>
                <a:lnTo>
                  <a:pt x="21653" y="2811"/>
                </a:lnTo>
                <a:cubicBezTo>
                  <a:pt x="21710" y="2721"/>
                  <a:pt x="21660" y="2631"/>
                  <a:pt x="21564" y="2631"/>
                </a:cubicBezTo>
                <a:cubicBezTo>
                  <a:pt x="21558" y="2631"/>
                  <a:pt x="21552" y="2631"/>
                  <a:pt x="21546" y="2632"/>
                </a:cubicBezTo>
                <a:lnTo>
                  <a:pt x="20189" y="2715"/>
                </a:lnTo>
                <a:cubicBezTo>
                  <a:pt x="20183" y="2716"/>
                  <a:pt x="20177" y="2716"/>
                  <a:pt x="20171" y="2716"/>
                </a:cubicBezTo>
                <a:cubicBezTo>
                  <a:pt x="20077" y="2716"/>
                  <a:pt x="20037" y="2627"/>
                  <a:pt x="20082" y="2537"/>
                </a:cubicBezTo>
                <a:lnTo>
                  <a:pt x="20713" y="1501"/>
                </a:lnTo>
                <a:cubicBezTo>
                  <a:pt x="20769" y="1411"/>
                  <a:pt x="20719" y="1321"/>
                  <a:pt x="20634" y="1321"/>
                </a:cubicBezTo>
                <a:cubicBezTo>
                  <a:pt x="20628" y="1321"/>
                  <a:pt x="20623" y="1322"/>
                  <a:pt x="20618" y="1322"/>
                </a:cubicBezTo>
                <a:lnTo>
                  <a:pt x="19248" y="1418"/>
                </a:lnTo>
                <a:cubicBezTo>
                  <a:pt x="19141" y="1418"/>
                  <a:pt x="19094" y="1311"/>
                  <a:pt x="19141" y="1227"/>
                </a:cubicBezTo>
                <a:lnTo>
                  <a:pt x="19772" y="179"/>
                </a:lnTo>
                <a:cubicBezTo>
                  <a:pt x="19832" y="96"/>
                  <a:pt x="19772" y="1"/>
                  <a:pt x="1967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nspirational green presentation by Slidesgo">
  <a:themeElements>
    <a:clrScheme name="Simple Light">
      <a:dk1>
        <a:srgbClr val="000D06"/>
      </a:dk1>
      <a:lt1>
        <a:srgbClr val="FFFFFF"/>
      </a:lt1>
      <a:dk2>
        <a:srgbClr val="012615"/>
      </a:dk2>
      <a:lt2>
        <a:srgbClr val="014023"/>
      </a:lt2>
      <a:accent1>
        <a:srgbClr val="05A66B"/>
      </a:accent1>
      <a:accent2>
        <a:srgbClr val="02734A"/>
      </a:accent2>
      <a:accent3>
        <a:srgbClr val="6AA84F"/>
      </a:accent3>
      <a:accent4>
        <a:srgbClr val="B6D7A8"/>
      </a:accent4>
      <a:accent5>
        <a:srgbClr val="1C8662"/>
      </a:accent5>
      <a:accent6>
        <a:srgbClr val="5DB125"/>
      </a:accent6>
      <a:hlink>
        <a:srgbClr val="6AA84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1064</Words>
  <Application>Microsoft Macintosh PowerPoint</Application>
  <PresentationFormat>On-screen Show (16:9)</PresentationFormat>
  <Paragraphs>212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Source Serif Pro</vt:lpstr>
      <vt:lpstr>Arial</vt:lpstr>
      <vt:lpstr>Proxima Nova</vt:lpstr>
      <vt:lpstr>Open Sans</vt:lpstr>
      <vt:lpstr>Inspirational green presentation by Slidesgo</vt:lpstr>
      <vt:lpstr>PowerPoint Presentation</vt:lpstr>
      <vt:lpstr>Meet Team CPP Tonight</vt:lpstr>
      <vt:lpstr>Table of Contents</vt:lpstr>
      <vt:lpstr>Problem Statement</vt:lpstr>
      <vt:lpstr>ML03</vt:lpstr>
      <vt:lpstr>Problem</vt:lpstr>
      <vt:lpstr>Importance</vt:lpstr>
      <vt:lpstr>The Brief</vt:lpstr>
      <vt:lpstr>Proposed Solution</vt:lpstr>
      <vt:lpstr>PowerPoint Presentation</vt:lpstr>
      <vt:lpstr>Implementation</vt:lpstr>
      <vt:lpstr>Tech Stack</vt:lpstr>
      <vt:lpstr>Modules in Detail</vt:lpstr>
      <vt:lpstr>Main Inputs</vt:lpstr>
      <vt:lpstr>Calculated Inputs</vt:lpstr>
      <vt:lpstr>Soil Type Model</vt:lpstr>
      <vt:lpstr>Optional Inputs</vt:lpstr>
      <vt:lpstr>Geo-Location Model</vt:lpstr>
      <vt:lpstr>Conditions Model</vt:lpstr>
      <vt:lpstr>Merging Algorithm</vt:lpstr>
      <vt:lpstr>Prevent Soil Depletion ALgorithm</vt:lpstr>
      <vt:lpstr>Profit Ranking Algorithm</vt:lpstr>
      <vt:lpstr>The website front-end</vt:lpstr>
      <vt:lpstr>Sample Output</vt:lpstr>
      <vt:lpstr>Conclusion</vt:lpstr>
      <vt:lpstr>We have met all four briefs with our system!</vt:lpstr>
      <vt:lpstr>Benefits</vt:lpstr>
      <vt:lpstr>Future Work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Sahil Amritkar</cp:lastModifiedBy>
  <cp:revision>3</cp:revision>
  <dcterms:modified xsi:type="dcterms:W3CDTF">2023-02-12T15:07:25Z</dcterms:modified>
</cp:coreProperties>
</file>